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4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CF3F6E-6FC3-514C-2CAF-DA76135A7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676F7DA-BDD9-B44F-8E53-0C5E81D7A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2460B0-0B68-7AB3-C3B8-06ED3323B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1A36-A307-47E3-93A1-BFF31C68FD74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C138B1-531C-70D7-D952-3B411D8E1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3CC48B-9054-CA5D-1238-A86925120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8002-F671-4BA5-808A-A7EED35660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2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AF1279-0092-C435-F013-E3DA1507C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689B75A-9D87-327B-84A9-C6A059BA2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969392-38E8-25F3-E9D2-1612A914D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1A36-A307-47E3-93A1-BFF31C68FD74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7AD609-BBA2-E9B1-8BD9-6BCE9DF9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010E72-6FAC-2EB6-2E42-B261DD60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8002-F671-4BA5-808A-A7EED35660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063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17CF759-795F-5B22-047D-1E72485F2D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0565403-5DDD-709D-C096-3061C0539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04FCF1-68AC-621C-6D1F-91D61F74C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1A36-A307-47E3-93A1-BFF31C68FD74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0EA13E-DB8D-16C1-BBB4-2187FDD77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D4759B-81D1-E1EC-9FBA-08DE5A832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8002-F671-4BA5-808A-A7EED35660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87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FD27A5-E66D-1D00-3455-F17F2827B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F747C4-2BF7-E407-84DB-94DB30B16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6E02AC-CDFC-DCB4-1697-11FF82E1C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1A36-A307-47E3-93A1-BFF31C68FD74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FF1221-46B2-280A-99AC-F058B20E0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0F9EED-10AA-034F-D423-7267A0370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8002-F671-4BA5-808A-A7EED35660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12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67E538-8E7E-ABAD-359C-2766587B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1E994E-8307-6FCF-74C9-E6ED3F924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617F23-8A7A-3E95-62CD-61B90E8D7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1A36-A307-47E3-93A1-BFF31C68FD74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054682-613A-571D-C39D-43C5021EF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03CD67-4762-DAF4-2C54-CC1C892CA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8002-F671-4BA5-808A-A7EED35660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248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3C323D-0226-44D4-0177-3FC5FDAA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3B3147-1D1E-ECA9-063C-DBFC2D0C2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6E91763-A02D-D0FC-9F81-E8E627DC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1E38C32-EBAF-7A92-1A4B-3EEC45DB3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1A36-A307-47E3-93A1-BFF31C68FD74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9623F31-E388-77FB-F7D5-CD1F559A6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6C419BE-EC16-222D-C6C1-C8653AB8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8002-F671-4BA5-808A-A7EED35660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59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30C635-9549-214C-30F0-8DFAA5AF5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3993799-A0CF-B142-43BB-3C54C939D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F06207-B5F1-96C6-476E-0A70D9CED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5CEE153-B969-9D41-8127-1DC332166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8737B73-BB8C-47A6-A002-3E2B3F82DB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8964A0A-A349-99EF-3E46-08E51883A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1A36-A307-47E3-93A1-BFF31C68FD74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72622DB-7CE4-05AA-924B-FC86D31CE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09E4D03-FED1-2EE6-49F7-74C727FD1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8002-F671-4BA5-808A-A7EED35660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820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41C093-172C-74D0-8324-F8BC1AFFD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ADDB05E-138C-2802-CA69-2F86995C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1A36-A307-47E3-93A1-BFF31C68FD74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116BD9B-6897-CF84-6A0F-ECC5FEA2B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0CC4C7E-90C3-162A-6C08-0811888C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8002-F671-4BA5-808A-A7EED35660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469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B4D6C31-270B-1B59-78CF-DBEA2E58D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1A36-A307-47E3-93A1-BFF31C68FD74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DE6A1B0-0BDB-BE07-87E9-634BCE827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C71782-DD5C-E7F5-4755-66CC8EA2C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8002-F671-4BA5-808A-A7EED35660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35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324354-B2CD-28F0-B3F0-F4A7801E6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B6323E-E9AE-0722-36C5-A6971D46C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4EB688D-FCE0-591A-4C70-BB6806EBD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ECAC584-EE3D-4B96-57D5-1B633D51B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1A36-A307-47E3-93A1-BFF31C68FD74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95192D2-BCEF-9BDC-9CF8-27E9FC16C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0C637B9-044A-B2C3-ACB5-99A3E717C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8002-F671-4BA5-808A-A7EED35660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13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C4051A-50A3-BD17-B709-FB1C666DB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B92AEB-1167-50FD-09C3-9197B734F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2360E3-B45A-503A-D561-43C557477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91B7271-96DF-7F4F-2B19-EA046088E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01A36-A307-47E3-93A1-BFF31C68FD74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7035BA7-21E1-DF5C-C05F-07AA9E9F1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3164C83-5743-3CCF-A7EA-F694E5D27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8002-F671-4BA5-808A-A7EED35660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7081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C7EA43B-E0A1-B78E-BE75-2634FF1EE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D57013B-3644-4444-69D9-6D72CED7C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782624-50F9-1FA1-61C0-B02133ECCD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E01A36-A307-47E3-93A1-BFF31C68FD74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C3E950-29CD-6B36-DF4C-2D91E03D1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97828B-FDAA-C77A-E5D3-0C26DA52B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A08002-F671-4BA5-808A-A7EED35660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426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96FC576-AE30-4C09-A12C-0582F2A6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 descr="屋内, 食品, 金属, 鍋 が含まれている画像">
            <a:extLst>
              <a:ext uri="{FF2B5EF4-FFF2-40B4-BE49-F238E27FC236}">
                <a16:creationId xmlns:a16="http://schemas.microsoft.com/office/drawing/2014/main" id="{4E2ECCA9-83FE-A611-CAC2-68681E1E3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9" r="2" b="12521"/>
          <a:stretch>
            <a:fillRect/>
          </a:stretch>
        </p:blipFill>
        <p:spPr>
          <a:xfrm>
            <a:off x="6096000" y="0"/>
            <a:ext cx="6099048" cy="3428990"/>
          </a:xfrm>
          <a:prstGeom prst="rect">
            <a:avLst/>
          </a:prstGeom>
        </p:spPr>
      </p:pic>
      <p:pic>
        <p:nvPicPr>
          <p:cNvPr id="4" name="図 3" descr="散らかった部屋にいる人&#10;&#10;AI 生成コンテンツは誤りを含む可能性があります。">
            <a:extLst>
              <a:ext uri="{FF2B5EF4-FFF2-40B4-BE49-F238E27FC236}">
                <a16:creationId xmlns:a16="http://schemas.microsoft.com/office/drawing/2014/main" id="{1BB9C169-2037-DEAE-DB20-A1DDFA908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" r="2" b="24812"/>
          <a:stretch>
            <a:fillRect/>
          </a:stretch>
        </p:blipFill>
        <p:spPr>
          <a:xfrm>
            <a:off x="1524" y="5"/>
            <a:ext cx="6099048" cy="3429000"/>
          </a:xfrm>
          <a:prstGeom prst="rect">
            <a:avLst/>
          </a:prstGeom>
        </p:spPr>
      </p:pic>
      <p:pic>
        <p:nvPicPr>
          <p:cNvPr id="2" name="図 1" descr="屋内, 建物, 座る, 部屋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AEA1BB19-EE1D-DD46-6264-7BED49FE2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5039"/>
          <a:stretch>
            <a:fillRect/>
          </a:stretch>
        </p:blipFill>
        <p:spPr>
          <a:xfrm>
            <a:off x="1524" y="3428990"/>
            <a:ext cx="6099048" cy="3429000"/>
          </a:xfrm>
          <a:prstGeom prst="rect">
            <a:avLst/>
          </a:prstGeom>
        </p:spPr>
      </p:pic>
      <p:pic>
        <p:nvPicPr>
          <p:cNvPr id="7" name="図 6" descr="手袋, 衣料, 座る, 小さい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571C9257-0B2E-9803-9078-66C351EC37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r="-4" b="-4"/>
          <a:stretch>
            <a:fillRect/>
          </a:stretch>
        </p:blipFill>
        <p:spPr>
          <a:xfrm>
            <a:off x="6096000" y="3428980"/>
            <a:ext cx="6089904" cy="342899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9E398A0-7519-2115-18C8-10B318671C2A}"/>
              </a:ext>
            </a:extLst>
          </p:cNvPr>
          <p:cNvSpPr txBox="1"/>
          <p:nvPr/>
        </p:nvSpPr>
        <p:spPr>
          <a:xfrm>
            <a:off x="6096" y="2474873"/>
            <a:ext cx="3326939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選別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届いたユニフォームを</a:t>
            </a:r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チェックします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タグを外す等</a:t>
            </a:r>
            <a:r>
              <a:rPr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A9604B5-58B9-EB97-B971-3E1E402D4DD2}"/>
              </a:ext>
            </a:extLst>
          </p:cNvPr>
          <p:cNvSpPr txBox="1"/>
          <p:nvPr/>
        </p:nvSpPr>
        <p:spPr>
          <a:xfrm>
            <a:off x="6096" y="5903848"/>
            <a:ext cx="277025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反毛綿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ユニフォームをほぐし、綿に戻しました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4EFDD3E-4000-45EB-EF60-2ADE916BF15D}"/>
              </a:ext>
            </a:extLst>
          </p:cNvPr>
          <p:cNvSpPr txBox="1"/>
          <p:nvPr/>
        </p:nvSpPr>
        <p:spPr>
          <a:xfrm>
            <a:off x="6100572" y="2474873"/>
            <a:ext cx="3856228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特殊</a:t>
            </a:r>
            <a:r>
              <a:rPr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紡績糸</a:t>
            </a:r>
            <a:endParaRPr kumimoji="1" lang="en-US" altLang="ja-JP" sz="20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反毛綿を紡績した糸になります。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これで軍手を編みます</a:t>
            </a:r>
            <a:endParaRPr kumimoji="1"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6ED4AEB-9A37-01AE-F2E8-FB0BA64FF292}"/>
              </a:ext>
            </a:extLst>
          </p:cNvPr>
          <p:cNvSpPr txBox="1"/>
          <p:nvPr/>
        </p:nvSpPr>
        <p:spPr>
          <a:xfrm>
            <a:off x="6100572" y="6119336"/>
            <a:ext cx="3326939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！完成！</a:t>
            </a:r>
            <a:endParaRPr lang="en-US" altLang="ja-JP" sz="2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軍手が無事出来上がりました</a:t>
            </a:r>
          </a:p>
        </p:txBody>
      </p:sp>
    </p:spTree>
    <p:extLst>
      <p:ext uri="{BB962C8B-B14F-4D97-AF65-F5344CB8AC3E}">
        <p14:creationId xmlns:p14="http://schemas.microsoft.com/office/powerpoint/2010/main" val="1387575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45</Words>
  <Application>Microsoft Office PowerPoint</Application>
  <PresentationFormat>ワイド画面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渡邊 紗彌子(sayako watanabe)</dc:creator>
  <cp:lastModifiedBy>渡邊 紗彌子(sayako watanabe)</cp:lastModifiedBy>
  <cp:revision>2</cp:revision>
  <dcterms:created xsi:type="dcterms:W3CDTF">2025-12-15T06:09:21Z</dcterms:created>
  <dcterms:modified xsi:type="dcterms:W3CDTF">2025-12-15T06:51:44Z</dcterms:modified>
</cp:coreProperties>
</file>