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5"/>
  </p:handoutMasterIdLst>
  <p:sldIdLst>
    <p:sldId id="256" r:id="rId2"/>
    <p:sldId id="257" r:id="rId3"/>
    <p:sldId id="25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C4B3"/>
    <a:srgbClr val="ED5C51"/>
    <a:srgbClr val="C1D8D9"/>
    <a:srgbClr val="B9E1D4"/>
    <a:srgbClr val="B2E2D2"/>
    <a:srgbClr val="EFFF53"/>
    <a:srgbClr val="604000"/>
    <a:srgbClr val="FC9A64"/>
    <a:srgbClr val="E5F92B"/>
    <a:srgbClr val="F5FD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842" y="54"/>
      </p:cViewPr>
      <p:guideLst/>
    </p:cSldViewPr>
  </p:slideViewPr>
  <p:notesTextViewPr>
    <p:cViewPr>
      <p:scale>
        <a:sx n="1" d="1"/>
        <a:sy n="1" d="1"/>
      </p:scale>
      <p:origin x="0" y="0"/>
    </p:cViewPr>
  </p:notesTextViewPr>
  <p:notesViewPr>
    <p:cSldViewPr snapToGrid="0">
      <p:cViewPr varScale="1">
        <p:scale>
          <a:sx n="55" d="100"/>
          <a:sy n="55" d="100"/>
        </p:scale>
        <p:origin x="20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CFFC210-8C0B-42E1-9C3C-88CE651973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1024D4A0-D478-4F87-983E-E269C80D62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0C3F0D-9BF1-4D47-AF57-A9F5A424226E}" type="datetimeFigureOut">
              <a:rPr kumimoji="1" lang="ja-JP" altLang="en-US" smtClean="0"/>
              <a:t>2022/10/17</a:t>
            </a:fld>
            <a:endParaRPr kumimoji="1" lang="ja-JP" altLang="en-US"/>
          </a:p>
        </p:txBody>
      </p:sp>
      <p:sp>
        <p:nvSpPr>
          <p:cNvPr id="4" name="フッター プレースホルダー 3">
            <a:extLst>
              <a:ext uri="{FF2B5EF4-FFF2-40B4-BE49-F238E27FC236}">
                <a16:creationId xmlns:a16="http://schemas.microsoft.com/office/drawing/2014/main" id="{296DFDCF-B2D3-4B9C-A50C-1765F371E63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63707253-A0E5-4BBB-9D0A-AE2F5B3FF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2732BF-F8C7-4A59-A4A2-F7444402ECE8}" type="slidenum">
              <a:rPr kumimoji="1" lang="ja-JP" altLang="en-US" smtClean="0"/>
              <a:t>‹#›</a:t>
            </a:fld>
            <a:endParaRPr kumimoji="1" lang="ja-JP" altLang="en-US"/>
          </a:p>
        </p:txBody>
      </p:sp>
    </p:spTree>
    <p:extLst>
      <p:ext uri="{BB962C8B-B14F-4D97-AF65-F5344CB8AC3E}">
        <p14:creationId xmlns:p14="http://schemas.microsoft.com/office/powerpoint/2010/main" val="11637511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bg>
      <p:bgRef idx="1001">
        <a:schemeClr val="bg1"/>
      </p:bgRef>
    </p:bg>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23719589-9821-4476-BDD4-03C4E6D22AA1}"/>
              </a:ext>
            </a:extLst>
          </p:cNvPr>
          <p:cNvPicPr>
            <a:picLocks noChangeAspect="1"/>
          </p:cNvPicPr>
          <p:nvPr userDrawn="1"/>
        </p:nvPicPr>
        <p:blipFill rotWithShape="1">
          <a:blip r:embed="rId2"/>
          <a:srcRect b="94563"/>
          <a:stretch/>
        </p:blipFill>
        <p:spPr>
          <a:xfrm>
            <a:off x="0" y="0"/>
            <a:ext cx="6858000" cy="527403"/>
          </a:xfrm>
          <a:prstGeom prst="rect">
            <a:avLst/>
          </a:prstGeom>
        </p:spPr>
      </p:pic>
      <p:grpSp>
        <p:nvGrpSpPr>
          <p:cNvPr id="3" name="グループ化 2">
            <a:extLst>
              <a:ext uri="{FF2B5EF4-FFF2-40B4-BE49-F238E27FC236}">
                <a16:creationId xmlns:a16="http://schemas.microsoft.com/office/drawing/2014/main" id="{CCF85D8D-E2C5-487F-B660-047B2D1848C0}"/>
              </a:ext>
            </a:extLst>
          </p:cNvPr>
          <p:cNvGrpSpPr/>
          <p:nvPr userDrawn="1"/>
        </p:nvGrpSpPr>
        <p:grpSpPr>
          <a:xfrm>
            <a:off x="0" y="9037320"/>
            <a:ext cx="6858000" cy="868680"/>
            <a:chOff x="0" y="9037320"/>
            <a:chExt cx="6858000" cy="868680"/>
          </a:xfrm>
        </p:grpSpPr>
        <p:pic>
          <p:nvPicPr>
            <p:cNvPr id="10" name="図 9">
              <a:extLst>
                <a:ext uri="{FF2B5EF4-FFF2-40B4-BE49-F238E27FC236}">
                  <a16:creationId xmlns:a16="http://schemas.microsoft.com/office/drawing/2014/main" id="{0183A49F-3935-4C96-ACE4-6C33A66A9668}"/>
                </a:ext>
              </a:extLst>
            </p:cNvPr>
            <p:cNvPicPr>
              <a:picLocks noChangeAspect="1"/>
            </p:cNvPicPr>
            <p:nvPr userDrawn="1"/>
          </p:nvPicPr>
          <p:blipFill rotWithShape="1">
            <a:blip r:embed="rId2"/>
            <a:srcRect t="92763"/>
            <a:stretch/>
          </p:blipFill>
          <p:spPr>
            <a:xfrm>
              <a:off x="0" y="9037320"/>
              <a:ext cx="6858000" cy="868680"/>
            </a:xfrm>
            <a:prstGeom prst="rect">
              <a:avLst/>
            </a:prstGeom>
          </p:spPr>
        </p:pic>
        <p:sp>
          <p:nvSpPr>
            <p:cNvPr id="15" name="テキスト ボックス 14">
              <a:extLst>
                <a:ext uri="{FF2B5EF4-FFF2-40B4-BE49-F238E27FC236}">
                  <a16:creationId xmlns:a16="http://schemas.microsoft.com/office/drawing/2014/main" id="{E652FB54-91E7-47B3-875C-02B54258ECE3}"/>
                </a:ext>
              </a:extLst>
            </p:cNvPr>
            <p:cNvSpPr txBox="1"/>
            <p:nvPr userDrawn="1"/>
          </p:nvSpPr>
          <p:spPr>
            <a:xfrm>
              <a:off x="328217" y="9314215"/>
              <a:ext cx="5526713" cy="307777"/>
            </a:xfrm>
            <a:prstGeom prst="rect">
              <a:avLst/>
            </a:prstGeom>
            <a:noFill/>
          </p:spPr>
          <p:txBody>
            <a:bodyPr wrap="square" rtlCol="0">
              <a:spAutoFit/>
            </a:bodyPr>
            <a:lstStyle/>
            <a:p>
              <a:r>
                <a:rPr kumimoji="1" lang="ja-JP" altLang="en-US" sz="1400" b="1" dirty="0">
                  <a:solidFill>
                    <a:srgbClr val="765238"/>
                  </a:solidFill>
                  <a:latin typeface="Meiryo UI" panose="020B0604030504040204" pitchFamily="50" charset="-128"/>
                  <a:ea typeface="Meiryo UI" panose="020B0604030504040204" pitchFamily="50" charset="-128"/>
                </a:rPr>
                <a:t>掲載期間：</a:t>
              </a:r>
            </a:p>
          </p:txBody>
        </p:sp>
        <p:sp>
          <p:nvSpPr>
            <p:cNvPr id="2" name="正方形/長方形 1">
              <a:extLst>
                <a:ext uri="{FF2B5EF4-FFF2-40B4-BE49-F238E27FC236}">
                  <a16:creationId xmlns:a16="http://schemas.microsoft.com/office/drawing/2014/main" id="{055C776A-669D-4CA8-BF1A-EA5320EEC708}"/>
                </a:ext>
              </a:extLst>
            </p:cNvPr>
            <p:cNvSpPr/>
            <p:nvPr userDrawn="1"/>
          </p:nvSpPr>
          <p:spPr>
            <a:xfrm>
              <a:off x="5181600" y="9144000"/>
              <a:ext cx="1631366" cy="477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a:extLst>
                <a:ext uri="{FF2B5EF4-FFF2-40B4-BE49-F238E27FC236}">
                  <a16:creationId xmlns:a16="http://schemas.microsoft.com/office/drawing/2014/main" id="{72F86F08-131F-44E3-9AA3-7370E146F08A}"/>
                </a:ext>
              </a:extLst>
            </p:cNvPr>
            <p:cNvPicPr>
              <a:picLocks noChangeAspect="1"/>
            </p:cNvPicPr>
            <p:nvPr userDrawn="1"/>
          </p:nvPicPr>
          <p:blipFill rotWithShape="1">
            <a:blip r:embed="rId2"/>
            <a:srcRect l="77954" t="87463" r="2556" b="2828"/>
            <a:stretch/>
          </p:blipFill>
          <p:spPr>
            <a:xfrm>
              <a:off x="5854930" y="9037320"/>
              <a:ext cx="958036" cy="835392"/>
            </a:xfrm>
            <a:prstGeom prst="rect">
              <a:avLst/>
            </a:prstGeom>
          </p:spPr>
        </p:pic>
      </p:grpSp>
    </p:spTree>
    <p:extLst>
      <p:ext uri="{BB962C8B-B14F-4D97-AF65-F5344CB8AC3E}">
        <p14:creationId xmlns:p14="http://schemas.microsoft.com/office/powerpoint/2010/main" val="39088106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bg>
      <p:bgRef idx="1001">
        <a:schemeClr val="bg1"/>
      </p:bgRef>
    </p:bg>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6FF9ED30-A1D8-4E11-82BC-9957E6A9C91C}"/>
              </a:ext>
            </a:extLst>
          </p:cNvPr>
          <p:cNvPicPr>
            <a:picLocks noChangeAspect="1"/>
          </p:cNvPicPr>
          <p:nvPr userDrawn="1"/>
        </p:nvPicPr>
        <p:blipFill rotWithShape="1">
          <a:blip r:embed="rId2"/>
          <a:srcRect b="94563"/>
          <a:stretch/>
        </p:blipFill>
        <p:spPr>
          <a:xfrm>
            <a:off x="0" y="0"/>
            <a:ext cx="6858000" cy="527403"/>
          </a:xfrm>
          <a:prstGeom prst="rect">
            <a:avLst/>
          </a:prstGeom>
        </p:spPr>
      </p:pic>
      <p:grpSp>
        <p:nvGrpSpPr>
          <p:cNvPr id="18" name="グループ化 17">
            <a:extLst>
              <a:ext uri="{FF2B5EF4-FFF2-40B4-BE49-F238E27FC236}">
                <a16:creationId xmlns:a16="http://schemas.microsoft.com/office/drawing/2014/main" id="{5664028E-9E52-40D1-B8B5-B3B98039F30A}"/>
              </a:ext>
            </a:extLst>
          </p:cNvPr>
          <p:cNvGrpSpPr/>
          <p:nvPr userDrawn="1"/>
        </p:nvGrpSpPr>
        <p:grpSpPr>
          <a:xfrm>
            <a:off x="0" y="9037320"/>
            <a:ext cx="6858000" cy="868680"/>
            <a:chOff x="0" y="9037320"/>
            <a:chExt cx="6858000" cy="868680"/>
          </a:xfrm>
        </p:grpSpPr>
        <p:pic>
          <p:nvPicPr>
            <p:cNvPr id="19" name="図 18">
              <a:extLst>
                <a:ext uri="{FF2B5EF4-FFF2-40B4-BE49-F238E27FC236}">
                  <a16:creationId xmlns:a16="http://schemas.microsoft.com/office/drawing/2014/main" id="{CD00BC1D-6F5A-4031-B942-4CE54AB06189}"/>
                </a:ext>
              </a:extLst>
            </p:cNvPr>
            <p:cNvPicPr>
              <a:picLocks noChangeAspect="1"/>
            </p:cNvPicPr>
            <p:nvPr userDrawn="1"/>
          </p:nvPicPr>
          <p:blipFill rotWithShape="1">
            <a:blip r:embed="rId2"/>
            <a:srcRect t="92763"/>
            <a:stretch/>
          </p:blipFill>
          <p:spPr>
            <a:xfrm>
              <a:off x="0" y="9037320"/>
              <a:ext cx="6858000" cy="868680"/>
            </a:xfrm>
            <a:prstGeom prst="rect">
              <a:avLst/>
            </a:prstGeom>
          </p:spPr>
        </p:pic>
        <p:sp>
          <p:nvSpPr>
            <p:cNvPr id="20" name="テキスト ボックス 19">
              <a:extLst>
                <a:ext uri="{FF2B5EF4-FFF2-40B4-BE49-F238E27FC236}">
                  <a16:creationId xmlns:a16="http://schemas.microsoft.com/office/drawing/2014/main" id="{FED5EDD3-3872-4FFC-AD1C-2520C7CFEEBB}"/>
                </a:ext>
              </a:extLst>
            </p:cNvPr>
            <p:cNvSpPr txBox="1"/>
            <p:nvPr userDrawn="1"/>
          </p:nvSpPr>
          <p:spPr>
            <a:xfrm>
              <a:off x="328217" y="9314215"/>
              <a:ext cx="5526713" cy="307777"/>
            </a:xfrm>
            <a:prstGeom prst="rect">
              <a:avLst/>
            </a:prstGeom>
            <a:noFill/>
          </p:spPr>
          <p:txBody>
            <a:bodyPr wrap="square" rtlCol="0">
              <a:spAutoFit/>
            </a:bodyPr>
            <a:lstStyle/>
            <a:p>
              <a:r>
                <a:rPr kumimoji="1" lang="ja-JP" altLang="en-US" sz="1400" b="1" dirty="0">
                  <a:solidFill>
                    <a:srgbClr val="765238"/>
                  </a:solidFill>
                  <a:latin typeface="Meiryo UI" panose="020B0604030504040204" pitchFamily="50" charset="-128"/>
                  <a:ea typeface="Meiryo UI" panose="020B0604030504040204" pitchFamily="50" charset="-128"/>
                </a:rPr>
                <a:t>掲載期間：</a:t>
              </a:r>
            </a:p>
          </p:txBody>
        </p:sp>
        <p:sp>
          <p:nvSpPr>
            <p:cNvPr id="21" name="正方形/長方形 20">
              <a:extLst>
                <a:ext uri="{FF2B5EF4-FFF2-40B4-BE49-F238E27FC236}">
                  <a16:creationId xmlns:a16="http://schemas.microsoft.com/office/drawing/2014/main" id="{CCF945B1-8071-45B2-BE0D-9295584EF840}"/>
                </a:ext>
              </a:extLst>
            </p:cNvPr>
            <p:cNvSpPr/>
            <p:nvPr userDrawn="1"/>
          </p:nvSpPr>
          <p:spPr>
            <a:xfrm>
              <a:off x="5181600" y="9144000"/>
              <a:ext cx="1631366" cy="477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343F969B-6A59-4853-AF6B-D3B95C64B31B}"/>
                </a:ext>
              </a:extLst>
            </p:cNvPr>
            <p:cNvPicPr>
              <a:picLocks noChangeAspect="1"/>
            </p:cNvPicPr>
            <p:nvPr userDrawn="1"/>
          </p:nvPicPr>
          <p:blipFill rotWithShape="1">
            <a:blip r:embed="rId2"/>
            <a:srcRect l="77954" t="87463" r="2556" b="2828"/>
            <a:stretch/>
          </p:blipFill>
          <p:spPr>
            <a:xfrm>
              <a:off x="5854930" y="9037320"/>
              <a:ext cx="958036" cy="835392"/>
            </a:xfrm>
            <a:prstGeom prst="rect">
              <a:avLst/>
            </a:prstGeom>
          </p:spPr>
        </p:pic>
      </p:grpSp>
    </p:spTree>
    <p:extLst>
      <p:ext uri="{BB962C8B-B14F-4D97-AF65-F5344CB8AC3E}">
        <p14:creationId xmlns:p14="http://schemas.microsoft.com/office/powerpoint/2010/main" val="422833344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785B2F-DBF8-4DD1-9960-EEC3484CF2A7}" type="datetimeFigureOut">
              <a:rPr kumimoji="1" lang="ja-JP" altLang="en-US" smtClean="0"/>
              <a:t>2022/10/17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97F2AAC-CEFE-4DE0-882C-83A6D767C504}" type="slidenum">
              <a:rPr kumimoji="1" lang="ja-JP" altLang="en-US" smtClean="0"/>
              <a:t>‹#›</a:t>
            </a:fld>
            <a:endParaRPr kumimoji="1" lang="ja-JP" altLang="en-US"/>
          </a:p>
        </p:txBody>
      </p:sp>
    </p:spTree>
    <p:extLst>
      <p:ext uri="{BB962C8B-B14F-4D97-AF65-F5344CB8AC3E}">
        <p14:creationId xmlns:p14="http://schemas.microsoft.com/office/powerpoint/2010/main" val="1062450232"/>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7ED40C8-D31D-4252-8153-8F3DBF1D793D}"/>
              </a:ext>
            </a:extLst>
          </p:cNvPr>
          <p:cNvSpPr txBox="1"/>
          <p:nvPr/>
        </p:nvSpPr>
        <p:spPr>
          <a:xfrm>
            <a:off x="215900" y="567007"/>
            <a:ext cx="6324600" cy="769441"/>
          </a:xfrm>
          <a:prstGeom prst="rect">
            <a:avLst/>
          </a:prstGeom>
          <a:noFill/>
        </p:spPr>
        <p:txBody>
          <a:bodyPr wrap="square" rtlCol="0">
            <a:spAutoFit/>
          </a:bodyPr>
          <a:lstStyle/>
          <a:p>
            <a:pPr algn="ctr"/>
            <a:r>
              <a:rPr kumimoji="1" lang="ja-JP" altLang="en-US" sz="4400" b="1" i="1" dirty="0">
                <a:solidFill>
                  <a:schemeClr val="bg1"/>
                </a:solidFill>
                <a:latin typeface="AR P版画ＰＯＰ体E" panose="040B0900000000000000" pitchFamily="50" charset="-128"/>
                <a:ea typeface="AR P版画ＰＯＰ体E" panose="040B0900000000000000" pitchFamily="50" charset="-128"/>
              </a:rPr>
              <a:t>スクールプラン一覧紹介</a:t>
            </a:r>
            <a:endParaRPr kumimoji="1" lang="en-US" altLang="ja-JP" sz="4400" b="1" i="1" dirty="0">
              <a:solidFill>
                <a:schemeClr val="bg1"/>
              </a:solidFill>
              <a:latin typeface="AR P版画ＰＯＰ体E" panose="040B0900000000000000" pitchFamily="50" charset="-128"/>
              <a:ea typeface="AR P版画ＰＯＰ体E" panose="040B0900000000000000" pitchFamily="50" charset="-128"/>
            </a:endParaRPr>
          </a:p>
        </p:txBody>
      </p:sp>
      <p:grpSp>
        <p:nvGrpSpPr>
          <p:cNvPr id="44" name="グループ化 43">
            <a:extLst>
              <a:ext uri="{FF2B5EF4-FFF2-40B4-BE49-F238E27FC236}">
                <a16:creationId xmlns:a16="http://schemas.microsoft.com/office/drawing/2014/main" id="{8D129829-1056-4F82-BBF2-47E93C63E6C3}"/>
              </a:ext>
            </a:extLst>
          </p:cNvPr>
          <p:cNvGrpSpPr/>
          <p:nvPr/>
        </p:nvGrpSpPr>
        <p:grpSpPr>
          <a:xfrm>
            <a:off x="266700" y="1625378"/>
            <a:ext cx="3138488" cy="2874051"/>
            <a:chOff x="266700" y="1625378"/>
            <a:chExt cx="3138488" cy="3340286"/>
          </a:xfrm>
        </p:grpSpPr>
        <p:sp>
          <p:nvSpPr>
            <p:cNvPr id="20" name="四角形: メモ 19">
              <a:extLst>
                <a:ext uri="{FF2B5EF4-FFF2-40B4-BE49-F238E27FC236}">
                  <a16:creationId xmlns:a16="http://schemas.microsoft.com/office/drawing/2014/main" id="{434A92A7-E3DB-4467-9D57-8E4E23824B64}"/>
                </a:ext>
              </a:extLst>
            </p:cNvPr>
            <p:cNvSpPr/>
            <p:nvPr/>
          </p:nvSpPr>
          <p:spPr>
            <a:xfrm>
              <a:off x="266700" y="1625378"/>
              <a:ext cx="2990852" cy="3340286"/>
            </a:xfrm>
            <a:prstGeom prst="foldedCorner">
              <a:avLst/>
            </a:prstGeom>
            <a:solidFill>
              <a:schemeClr val="accent1">
                <a:lumMod val="40000"/>
                <a:lumOff val="60000"/>
              </a:schemeClr>
            </a:solidFill>
            <a:effectLst>
              <a:outerShdw blurRad="254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AR P版画ＰＯＰ体E" panose="040B0900000000000000" pitchFamily="50" charset="-128"/>
                <a:ea typeface="AR P版画ＰＯＰ体E" panose="040B0900000000000000" pitchFamily="50" charset="-128"/>
              </a:endParaRPr>
            </a:p>
          </p:txBody>
        </p:sp>
        <p:sp>
          <p:nvSpPr>
            <p:cNvPr id="3" name="テキスト ボックス 2">
              <a:extLst>
                <a:ext uri="{FF2B5EF4-FFF2-40B4-BE49-F238E27FC236}">
                  <a16:creationId xmlns:a16="http://schemas.microsoft.com/office/drawing/2014/main" id="{4F6672B4-AA14-443C-8182-8132C7FE743A}"/>
                </a:ext>
              </a:extLst>
            </p:cNvPr>
            <p:cNvSpPr txBox="1"/>
            <p:nvPr/>
          </p:nvSpPr>
          <p:spPr>
            <a:xfrm>
              <a:off x="414336" y="1970198"/>
              <a:ext cx="2990852" cy="2861639"/>
            </a:xfrm>
            <a:prstGeom prst="rect">
              <a:avLst/>
            </a:prstGeom>
            <a:noFill/>
          </p:spPr>
          <p:txBody>
            <a:bodyPr wrap="square" rtlCol="0">
              <a:spAutoFit/>
            </a:bodyPr>
            <a:lstStyle/>
            <a:p>
              <a:r>
                <a:rPr kumimoji="1" lang="ja-JP" altLang="en-US" b="1" dirty="0">
                  <a:latin typeface="AR P版画ＰＯＰ体E" panose="040B0900000000000000" pitchFamily="50" charset="-128"/>
                  <a:ea typeface="AR P版画ＰＯＰ体E" panose="040B0900000000000000" pitchFamily="50" charset="-128"/>
                </a:rPr>
                <a:t>毎週決まった曜日・時間</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同じプロのクラスに在籍</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月</a:t>
              </a:r>
              <a:r>
                <a:rPr kumimoji="1" lang="en-US" altLang="ja-JP" b="1" dirty="0">
                  <a:latin typeface="AR P版画ＰＯＰ体E" panose="040B0900000000000000" pitchFamily="50" charset="-128"/>
                  <a:ea typeface="AR P版画ＰＯＰ体E" panose="040B0900000000000000" pitchFamily="50" charset="-128"/>
                </a:rPr>
                <a:t>4</a:t>
              </a:r>
              <a:r>
                <a:rPr kumimoji="1" lang="ja-JP" altLang="en-US" b="1" dirty="0">
                  <a:latin typeface="AR P版画ＰＯＰ体E" panose="040B0900000000000000" pitchFamily="50" charset="-128"/>
                  <a:ea typeface="AR P版画ＰＯＰ体E" panose="040B0900000000000000" pitchFamily="50" charset="-128"/>
                </a:rPr>
                <a:t>回受講 自動で予約</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翌月以降への振替：</a:t>
              </a:r>
              <a:r>
                <a:rPr kumimoji="1" lang="ja-JP" altLang="en-US" b="1" u="sng" dirty="0">
                  <a:solidFill>
                    <a:srgbClr val="FF0000"/>
                  </a:solidFill>
                  <a:latin typeface="AR P版画ＰＯＰ体E" panose="040B0900000000000000" pitchFamily="50" charset="-128"/>
                  <a:ea typeface="AR P版画ＰＯＰ体E" panose="040B0900000000000000" pitchFamily="50" charset="-128"/>
                </a:rPr>
                <a:t>可</a:t>
              </a:r>
              <a:endParaRPr kumimoji="1" lang="en-US" altLang="ja-JP" b="1" u="sng" dirty="0">
                <a:solidFill>
                  <a:srgbClr val="FF0000"/>
                </a:solidFill>
                <a:latin typeface="AR P版画ＰＯＰ体E" panose="040B0900000000000000" pitchFamily="50" charset="-128"/>
                <a:ea typeface="AR P版画ＰＯＰ体E" panose="040B0900000000000000" pitchFamily="50" charset="-128"/>
              </a:endParaRPr>
            </a:p>
            <a:p>
              <a:r>
                <a:rPr kumimoji="1" lang="en-US" altLang="ja-JP" b="1" dirty="0">
                  <a:latin typeface="AR P版画ＰＯＰ体E" panose="040B0900000000000000" pitchFamily="50" charset="-128"/>
                  <a:ea typeface="AR P版画ＰＯＰ体E" panose="040B0900000000000000" pitchFamily="50" charset="-128"/>
                </a:rPr>
                <a:t>1</a:t>
              </a:r>
              <a:r>
                <a:rPr kumimoji="1" lang="ja-JP" altLang="en-US" b="1" dirty="0">
                  <a:latin typeface="AR P版画ＰＯＰ体E" panose="040B0900000000000000" pitchFamily="50" charset="-128"/>
                  <a:ea typeface="AR P版画ＰＯＰ体E" panose="040B0900000000000000" pitchFamily="50" charset="-128"/>
                </a:rPr>
                <a:t>クラス</a:t>
              </a:r>
              <a:r>
                <a:rPr kumimoji="1" lang="ja-JP" altLang="en-US" b="1" u="sng" dirty="0">
                  <a:latin typeface="AR P版画ＰＯＰ体E" panose="040B0900000000000000" pitchFamily="50" charset="-128"/>
                  <a:ea typeface="AR P版画ＰＯＰ体E" panose="040B0900000000000000" pitchFamily="50" charset="-128"/>
                </a:rPr>
                <a:t>定員</a:t>
              </a:r>
              <a:r>
                <a:rPr kumimoji="1" lang="en-US" altLang="ja-JP" b="1" u="sng" dirty="0">
                  <a:latin typeface="AR P版画ＰＯＰ体E" panose="040B0900000000000000" pitchFamily="50" charset="-128"/>
                  <a:ea typeface="AR P版画ＰＯＰ体E" panose="040B0900000000000000" pitchFamily="50" charset="-128"/>
                </a:rPr>
                <a:t>7</a:t>
              </a:r>
              <a:r>
                <a:rPr kumimoji="1" lang="ja-JP" altLang="en-US" b="1" u="sng" dirty="0">
                  <a:latin typeface="AR P版画ＰＯＰ体E" panose="040B0900000000000000" pitchFamily="50" charset="-128"/>
                  <a:ea typeface="AR P版画ＰＯＰ体E" panose="040B0900000000000000" pitchFamily="50" charset="-128"/>
                </a:rPr>
                <a:t>名／</a:t>
              </a:r>
              <a:r>
                <a:rPr kumimoji="1" lang="en-US" altLang="ja-JP" b="1" u="sng" dirty="0">
                  <a:latin typeface="AR P版画ＰＯＰ体E" panose="040B0900000000000000" pitchFamily="50" charset="-128"/>
                  <a:ea typeface="AR P版画ＰＯＰ体E" panose="040B0900000000000000" pitchFamily="50" charset="-128"/>
                </a:rPr>
                <a:t>75</a:t>
              </a:r>
              <a:r>
                <a:rPr kumimoji="1" lang="ja-JP" altLang="en-US" b="1" u="sng" dirty="0">
                  <a:latin typeface="AR P版画ＰＯＰ体E" panose="040B0900000000000000" pitchFamily="50" charset="-128"/>
                  <a:ea typeface="AR P版画ＰＯＰ体E" panose="040B0900000000000000" pitchFamily="50" charset="-128"/>
                </a:rPr>
                <a:t>分</a:t>
              </a:r>
              <a:endParaRPr kumimoji="1" lang="en-US" altLang="ja-JP" b="1" u="sng" dirty="0">
                <a:latin typeface="AR P版画ＰＯＰ体E" panose="040B0900000000000000" pitchFamily="50" charset="-128"/>
                <a:ea typeface="AR P版画ＰＯＰ体E" panose="040B0900000000000000" pitchFamily="50" charset="-128"/>
              </a:endParaRPr>
            </a:p>
            <a:p>
              <a:endParaRPr kumimoji="1" lang="en-US" altLang="ja-JP" sz="1200" b="1" dirty="0">
                <a:latin typeface="AR P版画ＰＯＰ体E" panose="040B0900000000000000" pitchFamily="50" charset="-128"/>
                <a:ea typeface="AR P版画ＰＯＰ体E" panose="040B0900000000000000" pitchFamily="50" charset="-128"/>
              </a:endParaRPr>
            </a:p>
            <a:p>
              <a:r>
                <a:rPr kumimoji="1" lang="ja-JP" altLang="en-US" sz="1600" b="1" dirty="0">
                  <a:latin typeface="AR P版画ＰＯＰ体E" panose="040B0900000000000000" pitchFamily="50" charset="-128"/>
                  <a:ea typeface="AR P版画ＰＯＰ体E" panose="040B0900000000000000" pitchFamily="50" charset="-128"/>
                </a:rPr>
                <a:t>月会費：</a:t>
              </a:r>
              <a:r>
                <a:rPr kumimoji="1" lang="en-US" altLang="ja-JP" b="1" dirty="0">
                  <a:latin typeface="AR P版画ＰＯＰ体E" panose="040B0900000000000000" pitchFamily="50" charset="-128"/>
                  <a:ea typeface="AR P版画ＰＯＰ体E" panose="040B0900000000000000" pitchFamily="50" charset="-128"/>
                </a:rPr>
                <a:t>24,860</a:t>
              </a:r>
              <a:r>
                <a:rPr kumimoji="1" lang="ja-JP" altLang="en-US" b="1" dirty="0">
                  <a:latin typeface="AR P版画ＰＯＰ体E" panose="040B0900000000000000" pitchFamily="50" charset="-128"/>
                  <a:ea typeface="AR P版画ＰＯＰ体E" panose="040B0900000000000000" pitchFamily="50" charset="-128"/>
                </a:rPr>
                <a:t>円</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sz="1600" b="1" dirty="0">
                  <a:latin typeface="AR P版画ＰＯＰ体E" panose="040B0900000000000000" pitchFamily="50" charset="-128"/>
                  <a:ea typeface="AR P版画ＰＯＰ体E" panose="040B0900000000000000" pitchFamily="50" charset="-128"/>
                </a:rPr>
                <a:t>（月曜クラスは</a:t>
              </a:r>
              <a:endParaRPr kumimoji="1" lang="en-US" altLang="ja-JP" sz="1600" b="1" dirty="0">
                <a:latin typeface="AR P版画ＰＯＰ体E" panose="040B0900000000000000" pitchFamily="50" charset="-128"/>
                <a:ea typeface="AR P版画ＰＯＰ体E" panose="040B0900000000000000" pitchFamily="50" charset="-128"/>
              </a:endParaRPr>
            </a:p>
            <a:p>
              <a:r>
                <a:rPr kumimoji="1" lang="ja-JP" altLang="en-US" sz="1600" b="1" dirty="0">
                  <a:latin typeface="AR P版画ＰＯＰ体E" panose="040B0900000000000000" pitchFamily="50" charset="-128"/>
                  <a:ea typeface="AR P版画ＰＯＰ体E" panose="040B0900000000000000" pitchFamily="50" charset="-128"/>
                </a:rPr>
                <a:t>月３回受講で</a:t>
              </a:r>
              <a:r>
                <a:rPr kumimoji="1" lang="en-US" altLang="ja-JP" b="1" dirty="0">
                  <a:latin typeface="AR P版画ＰＯＰ体E" panose="040B0900000000000000" pitchFamily="50" charset="-128"/>
                  <a:ea typeface="AR P版画ＰＯＰ体E" panose="040B0900000000000000" pitchFamily="50" charset="-128"/>
                </a:rPr>
                <a:t>18,645</a:t>
              </a:r>
              <a:r>
                <a:rPr kumimoji="1" lang="ja-JP" altLang="en-US" b="1" dirty="0">
                  <a:latin typeface="AR P版画ＰＯＰ体E" panose="040B0900000000000000" pitchFamily="50" charset="-128"/>
                  <a:ea typeface="AR P版画ＰＯＰ体E" panose="040B0900000000000000" pitchFamily="50" charset="-128"/>
                </a:rPr>
                <a:t>円）</a:t>
              </a:r>
              <a:endParaRPr kumimoji="1" lang="en-US" altLang="ja-JP" b="1" dirty="0">
                <a:latin typeface="AR P版画ＰＯＰ体E" panose="040B0900000000000000" pitchFamily="50" charset="-128"/>
                <a:ea typeface="AR P版画ＰＯＰ体E" panose="040B0900000000000000" pitchFamily="50" charset="-128"/>
              </a:endParaRPr>
            </a:p>
          </p:txBody>
        </p:sp>
      </p:grpSp>
      <p:grpSp>
        <p:nvGrpSpPr>
          <p:cNvPr id="43" name="グループ化 42">
            <a:extLst>
              <a:ext uri="{FF2B5EF4-FFF2-40B4-BE49-F238E27FC236}">
                <a16:creationId xmlns:a16="http://schemas.microsoft.com/office/drawing/2014/main" id="{65DD5525-9501-4804-A807-0750A5DD39CD}"/>
              </a:ext>
            </a:extLst>
          </p:cNvPr>
          <p:cNvGrpSpPr/>
          <p:nvPr/>
        </p:nvGrpSpPr>
        <p:grpSpPr>
          <a:xfrm>
            <a:off x="3552824" y="1612864"/>
            <a:ext cx="3138488" cy="2845531"/>
            <a:chOff x="3552824" y="1612864"/>
            <a:chExt cx="3138488" cy="3307140"/>
          </a:xfrm>
          <a:effectLst>
            <a:outerShdw blurRad="25400" dist="38100" dir="2700000" sx="101000" sy="101000" algn="tl" rotWithShape="0">
              <a:prstClr val="black">
                <a:alpha val="40000"/>
              </a:prstClr>
            </a:outerShdw>
          </a:effectLst>
        </p:grpSpPr>
        <p:sp>
          <p:nvSpPr>
            <p:cNvPr id="22" name="四角形: メモ 21">
              <a:extLst>
                <a:ext uri="{FF2B5EF4-FFF2-40B4-BE49-F238E27FC236}">
                  <a16:creationId xmlns:a16="http://schemas.microsoft.com/office/drawing/2014/main" id="{64228F72-BA91-4EA5-BF24-A51726684C19}"/>
                </a:ext>
              </a:extLst>
            </p:cNvPr>
            <p:cNvSpPr/>
            <p:nvPr/>
          </p:nvSpPr>
          <p:spPr>
            <a:xfrm>
              <a:off x="3552824" y="1612864"/>
              <a:ext cx="3105150" cy="3307140"/>
            </a:xfrm>
            <a:prstGeom prst="foldedCorne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AR P版画ＰＯＰ体E" panose="040B0900000000000000" pitchFamily="50" charset="-128"/>
                <a:ea typeface="AR P版画ＰＯＰ体E" panose="040B0900000000000000" pitchFamily="50" charset="-128"/>
              </a:endParaRPr>
            </a:p>
          </p:txBody>
        </p:sp>
        <p:sp>
          <p:nvSpPr>
            <p:cNvPr id="4" name="テキスト ボックス 3">
              <a:extLst>
                <a:ext uri="{FF2B5EF4-FFF2-40B4-BE49-F238E27FC236}">
                  <a16:creationId xmlns:a16="http://schemas.microsoft.com/office/drawing/2014/main" id="{8510AEEC-D391-4875-8BE6-99CD3C391143}"/>
                </a:ext>
              </a:extLst>
            </p:cNvPr>
            <p:cNvSpPr txBox="1"/>
            <p:nvPr/>
          </p:nvSpPr>
          <p:spPr>
            <a:xfrm>
              <a:off x="3700460" y="1942110"/>
              <a:ext cx="2990852" cy="2879523"/>
            </a:xfrm>
            <a:prstGeom prst="rect">
              <a:avLst/>
            </a:prstGeom>
            <a:noFill/>
          </p:spPr>
          <p:txBody>
            <a:bodyPr wrap="square" rtlCol="0">
              <a:spAutoFit/>
            </a:bodyPr>
            <a:lstStyle/>
            <a:p>
              <a:r>
                <a:rPr kumimoji="1" lang="ja-JP" altLang="en-US" b="1" dirty="0">
                  <a:latin typeface="AR P版画ＰＯＰ体E" panose="040B0900000000000000" pitchFamily="50" charset="-128"/>
                  <a:ea typeface="AR P版画ＰＯＰ体E" panose="040B0900000000000000" pitchFamily="50" charset="-128"/>
                </a:rPr>
                <a:t>毎週決まった曜日・時間</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同じプロのクラスに在籍</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月</a:t>
              </a:r>
              <a:r>
                <a:rPr kumimoji="1" lang="en-US" altLang="ja-JP" b="1" dirty="0">
                  <a:latin typeface="AR P版画ＰＯＰ体E" panose="040B0900000000000000" pitchFamily="50" charset="-128"/>
                  <a:ea typeface="AR P版画ＰＯＰ体E" panose="040B0900000000000000" pitchFamily="50" charset="-128"/>
                </a:rPr>
                <a:t>4</a:t>
              </a:r>
              <a:r>
                <a:rPr kumimoji="1" lang="ja-JP" altLang="en-US" b="1" dirty="0">
                  <a:latin typeface="AR P版画ＰＯＰ体E" panose="040B0900000000000000" pitchFamily="50" charset="-128"/>
                  <a:ea typeface="AR P版画ＰＯＰ体E" panose="040B0900000000000000" pitchFamily="50" charset="-128"/>
                </a:rPr>
                <a:t>回受講 自動で予約</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翌月以降への振替：</a:t>
              </a:r>
              <a:r>
                <a:rPr kumimoji="1" lang="ja-JP" altLang="en-US" b="1" u="sng" dirty="0">
                  <a:solidFill>
                    <a:srgbClr val="FF0000"/>
                  </a:solidFill>
                  <a:latin typeface="AR P版画ＰＯＰ体E" panose="040B0900000000000000" pitchFamily="50" charset="-128"/>
                  <a:ea typeface="AR P版画ＰＯＰ体E" panose="040B0900000000000000" pitchFamily="50" charset="-128"/>
                </a:rPr>
                <a:t>可</a:t>
              </a:r>
              <a:endParaRPr kumimoji="1" lang="en-US" altLang="ja-JP" b="1" u="sng" dirty="0">
                <a:solidFill>
                  <a:srgbClr val="FF0000"/>
                </a:solidFill>
                <a:latin typeface="AR P版画ＰＯＰ体E" panose="040B0900000000000000" pitchFamily="50" charset="-128"/>
                <a:ea typeface="AR P版画ＰＯＰ体E" panose="040B0900000000000000" pitchFamily="50" charset="-128"/>
              </a:endParaRPr>
            </a:p>
            <a:p>
              <a:r>
                <a:rPr kumimoji="1" lang="en-US" altLang="ja-JP" b="1" dirty="0">
                  <a:latin typeface="AR P版画ＰＯＰ体E" panose="040B0900000000000000" pitchFamily="50" charset="-128"/>
                  <a:ea typeface="AR P版画ＰＯＰ体E" panose="040B0900000000000000" pitchFamily="50" charset="-128"/>
                </a:rPr>
                <a:t>1</a:t>
              </a:r>
              <a:r>
                <a:rPr kumimoji="1" lang="ja-JP" altLang="en-US" b="1" dirty="0">
                  <a:latin typeface="AR P版画ＰＯＰ体E" panose="040B0900000000000000" pitchFamily="50" charset="-128"/>
                  <a:ea typeface="AR P版画ＰＯＰ体E" panose="040B0900000000000000" pitchFamily="50" charset="-128"/>
                </a:rPr>
                <a:t>クラス</a:t>
              </a:r>
              <a:r>
                <a:rPr kumimoji="1" lang="ja-JP" altLang="en-US" b="1" u="sng" dirty="0">
                  <a:latin typeface="AR P版画ＰＯＰ体E" panose="040B0900000000000000" pitchFamily="50" charset="-128"/>
                  <a:ea typeface="AR P版画ＰＯＰ体E" panose="040B0900000000000000" pitchFamily="50" charset="-128"/>
                </a:rPr>
                <a:t>定員</a:t>
              </a:r>
              <a:r>
                <a:rPr kumimoji="1" lang="en-US" altLang="ja-JP" b="1" u="sng" dirty="0">
                  <a:latin typeface="AR P版画ＰＯＰ体E" panose="040B0900000000000000" pitchFamily="50" charset="-128"/>
                  <a:ea typeface="AR P版画ＰＯＰ体E" panose="040B0900000000000000" pitchFamily="50" charset="-128"/>
                </a:rPr>
                <a:t>4</a:t>
              </a:r>
              <a:r>
                <a:rPr kumimoji="1" lang="ja-JP" altLang="en-US" b="1" u="sng" dirty="0">
                  <a:latin typeface="AR P版画ＰＯＰ体E" panose="040B0900000000000000" pitchFamily="50" charset="-128"/>
                  <a:ea typeface="AR P版画ＰＯＰ体E" panose="040B0900000000000000" pitchFamily="50" charset="-128"/>
                </a:rPr>
                <a:t>名／</a:t>
              </a:r>
              <a:r>
                <a:rPr kumimoji="1" lang="en-US" altLang="ja-JP" b="1" u="sng" dirty="0">
                  <a:latin typeface="AR P版画ＰＯＰ体E" panose="040B0900000000000000" pitchFamily="50" charset="-128"/>
                  <a:ea typeface="AR P版画ＰＯＰ体E" panose="040B0900000000000000" pitchFamily="50" charset="-128"/>
                </a:rPr>
                <a:t>90</a:t>
              </a:r>
              <a:r>
                <a:rPr kumimoji="1" lang="ja-JP" altLang="en-US" b="1" u="sng" dirty="0">
                  <a:latin typeface="AR P版画ＰＯＰ体E" panose="040B0900000000000000" pitchFamily="50" charset="-128"/>
                  <a:ea typeface="AR P版画ＰＯＰ体E" panose="040B0900000000000000" pitchFamily="50" charset="-128"/>
                </a:rPr>
                <a:t>分</a:t>
              </a:r>
              <a:endParaRPr kumimoji="1" lang="en-US" altLang="ja-JP" b="1" u="sng" dirty="0">
                <a:latin typeface="AR P版画ＰＯＰ体E" panose="040B0900000000000000" pitchFamily="50" charset="-128"/>
                <a:ea typeface="AR P版画ＰＯＰ体E" panose="040B0900000000000000" pitchFamily="50" charset="-128"/>
              </a:endParaRPr>
            </a:p>
            <a:p>
              <a:endParaRPr kumimoji="1" lang="en-US" altLang="ja-JP" sz="1100" b="1" dirty="0">
                <a:latin typeface="AR P版画ＰＯＰ体E" panose="040B0900000000000000" pitchFamily="50" charset="-128"/>
                <a:ea typeface="AR P版画ＰＯＰ体E" panose="040B0900000000000000" pitchFamily="50" charset="-128"/>
              </a:endParaRPr>
            </a:p>
            <a:p>
              <a:r>
                <a:rPr kumimoji="1" lang="ja-JP" altLang="en-US" sz="1600" b="1" dirty="0">
                  <a:latin typeface="AR P版画ＰＯＰ体E" panose="040B0900000000000000" pitchFamily="50" charset="-128"/>
                  <a:ea typeface="AR P版画ＰＯＰ体E" panose="040B0900000000000000" pitchFamily="50" charset="-128"/>
                </a:rPr>
                <a:t>月会費：</a:t>
              </a:r>
              <a:r>
                <a:rPr kumimoji="1" lang="en-US" altLang="ja-JP" b="1" dirty="0">
                  <a:latin typeface="AR P版画ＰＯＰ体E" panose="040B0900000000000000" pitchFamily="50" charset="-128"/>
                  <a:ea typeface="AR P版画ＰＯＰ体E" panose="040B0900000000000000" pitchFamily="50" charset="-128"/>
                </a:rPr>
                <a:t>35,970</a:t>
              </a:r>
              <a:r>
                <a:rPr kumimoji="1" lang="ja-JP" altLang="en-US" b="1" dirty="0">
                  <a:latin typeface="AR P版画ＰＯＰ体E" panose="040B0900000000000000" pitchFamily="50" charset="-128"/>
                  <a:ea typeface="AR P版画ＰＯＰ体E" panose="040B0900000000000000" pitchFamily="50" charset="-128"/>
                </a:rPr>
                <a:t>円</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a:t>
              </a:r>
              <a:r>
                <a:rPr kumimoji="1" lang="ja-JP" altLang="en-US" sz="1600" b="1" dirty="0">
                  <a:latin typeface="AR P版画ＰＯＰ体E" panose="040B0900000000000000" pitchFamily="50" charset="-128"/>
                  <a:ea typeface="AR P版画ＰＯＰ体E" panose="040B0900000000000000" pitchFamily="50" charset="-128"/>
                </a:rPr>
                <a:t>月曜クラスは</a:t>
              </a:r>
              <a:endParaRPr kumimoji="1" lang="en-US" altLang="ja-JP" sz="1600" b="1" dirty="0">
                <a:latin typeface="AR P版画ＰＯＰ体E" panose="040B0900000000000000" pitchFamily="50" charset="-128"/>
                <a:ea typeface="AR P版画ＰＯＰ体E" panose="040B0900000000000000" pitchFamily="50" charset="-128"/>
              </a:endParaRPr>
            </a:p>
            <a:p>
              <a:r>
                <a:rPr kumimoji="1" lang="ja-JP" altLang="en-US" sz="1600" b="1" dirty="0">
                  <a:latin typeface="AR P版画ＰＯＰ体E" panose="040B0900000000000000" pitchFamily="50" charset="-128"/>
                  <a:ea typeface="AR P版画ＰＯＰ体E" panose="040B0900000000000000" pitchFamily="50" charset="-128"/>
                </a:rPr>
                <a:t>月３回受講で</a:t>
              </a:r>
              <a:r>
                <a:rPr kumimoji="1" lang="en-US" altLang="ja-JP" b="1" dirty="0">
                  <a:latin typeface="AR P版画ＰＯＰ体E" panose="040B0900000000000000" pitchFamily="50" charset="-128"/>
                  <a:ea typeface="AR P版画ＰＯＰ体E" panose="040B0900000000000000" pitchFamily="50" charset="-128"/>
                </a:rPr>
                <a:t>26,977</a:t>
              </a:r>
              <a:r>
                <a:rPr kumimoji="1" lang="ja-JP" altLang="en-US" b="1" dirty="0">
                  <a:latin typeface="AR P版画ＰＯＰ体E" panose="040B0900000000000000" pitchFamily="50" charset="-128"/>
                  <a:ea typeface="AR P版画ＰＯＰ体E" panose="040B0900000000000000" pitchFamily="50" charset="-128"/>
                </a:rPr>
                <a:t>円）</a:t>
              </a:r>
              <a:endParaRPr kumimoji="1" lang="en-US" altLang="ja-JP" b="1" dirty="0">
                <a:latin typeface="AR P版画ＰＯＰ体E" panose="040B0900000000000000" pitchFamily="50" charset="-128"/>
                <a:ea typeface="AR P版画ＰＯＰ体E" panose="040B0900000000000000" pitchFamily="50" charset="-128"/>
              </a:endParaRPr>
            </a:p>
          </p:txBody>
        </p:sp>
      </p:grpSp>
      <p:grpSp>
        <p:nvGrpSpPr>
          <p:cNvPr id="42" name="グループ化 41">
            <a:extLst>
              <a:ext uri="{FF2B5EF4-FFF2-40B4-BE49-F238E27FC236}">
                <a16:creationId xmlns:a16="http://schemas.microsoft.com/office/drawing/2014/main" id="{C72BD601-3190-4C49-901F-B972717F7F18}"/>
              </a:ext>
            </a:extLst>
          </p:cNvPr>
          <p:cNvGrpSpPr/>
          <p:nvPr/>
        </p:nvGrpSpPr>
        <p:grpSpPr>
          <a:xfrm>
            <a:off x="266700" y="5840640"/>
            <a:ext cx="3028947" cy="2987264"/>
            <a:chOff x="266700" y="5535840"/>
            <a:chExt cx="3028947" cy="3307140"/>
          </a:xfrm>
          <a:effectLst>
            <a:outerShdw blurRad="25400" dist="38100" dir="2700000" sx="101000" sy="101000" algn="tl" rotWithShape="0">
              <a:prstClr val="black">
                <a:alpha val="40000"/>
              </a:prstClr>
            </a:outerShdw>
          </a:effectLst>
        </p:grpSpPr>
        <p:sp>
          <p:nvSpPr>
            <p:cNvPr id="23" name="四角形: メモ 22">
              <a:extLst>
                <a:ext uri="{FF2B5EF4-FFF2-40B4-BE49-F238E27FC236}">
                  <a16:creationId xmlns:a16="http://schemas.microsoft.com/office/drawing/2014/main" id="{A9D9979B-07AF-4767-97FB-04A4BFDB63EA}"/>
                </a:ext>
              </a:extLst>
            </p:cNvPr>
            <p:cNvSpPr/>
            <p:nvPr/>
          </p:nvSpPr>
          <p:spPr>
            <a:xfrm>
              <a:off x="266700" y="5535840"/>
              <a:ext cx="3028947" cy="3307140"/>
            </a:xfrm>
            <a:prstGeom prst="foldedCorner">
              <a:avLst/>
            </a:prstGeom>
            <a:solidFill>
              <a:schemeClr val="accent6">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AR P版画ＰＯＰ体E" panose="040B0900000000000000" pitchFamily="50" charset="-128"/>
                <a:ea typeface="AR P版画ＰＯＰ体E" panose="040B0900000000000000" pitchFamily="50" charset="-128"/>
              </a:endParaRPr>
            </a:p>
          </p:txBody>
        </p:sp>
        <p:sp>
          <p:nvSpPr>
            <p:cNvPr id="5" name="テキスト ボックス 4">
              <a:extLst>
                <a:ext uri="{FF2B5EF4-FFF2-40B4-BE49-F238E27FC236}">
                  <a16:creationId xmlns:a16="http://schemas.microsoft.com/office/drawing/2014/main" id="{C44F3F41-0800-407C-AAD9-65E833B7BF29}"/>
                </a:ext>
              </a:extLst>
            </p:cNvPr>
            <p:cNvSpPr txBox="1"/>
            <p:nvPr/>
          </p:nvSpPr>
          <p:spPr>
            <a:xfrm>
              <a:off x="266700" y="5892341"/>
              <a:ext cx="3028947" cy="2862159"/>
            </a:xfrm>
            <a:prstGeom prst="rect">
              <a:avLst/>
            </a:prstGeom>
            <a:noFill/>
          </p:spPr>
          <p:txBody>
            <a:bodyPr wrap="square" rtlCol="0">
              <a:spAutoFit/>
            </a:bodyPr>
            <a:lstStyle/>
            <a:p>
              <a:r>
                <a:rPr kumimoji="1" lang="ja-JP" altLang="en-US" b="1" dirty="0">
                  <a:latin typeface="AR P版画ＰＯＰ体E" panose="040B0900000000000000" pitchFamily="50" charset="-128"/>
                  <a:ea typeface="AR P版画ＰＯＰ体E" panose="040B0900000000000000" pitchFamily="50" charset="-128"/>
                </a:rPr>
                <a:t>特定のクラスには在籍せず</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月</a:t>
              </a:r>
              <a:r>
                <a:rPr kumimoji="1" lang="en-US" altLang="ja-JP" b="1" dirty="0">
                  <a:latin typeface="AR P版画ＰＯＰ体E" panose="040B0900000000000000" pitchFamily="50" charset="-128"/>
                  <a:ea typeface="AR P版画ＰＯＰ体E" panose="040B0900000000000000" pitchFamily="50" charset="-128"/>
                </a:rPr>
                <a:t>2</a:t>
              </a:r>
              <a:r>
                <a:rPr kumimoji="1" lang="ja-JP" altLang="en-US" b="1" dirty="0">
                  <a:latin typeface="AR P版画ＰＯＰ体E" panose="040B0900000000000000" pitchFamily="50" charset="-128"/>
                  <a:ea typeface="AR P版画ＰＯＰ体E" panose="040B0900000000000000" pitchFamily="50" charset="-128"/>
                </a:rPr>
                <a:t>回</a:t>
              </a:r>
              <a:r>
                <a:rPr kumimoji="1" lang="en-US" altLang="ja-JP" b="1" dirty="0">
                  <a:latin typeface="AR P版画ＰＯＰ体E" panose="040B0900000000000000" pitchFamily="50" charset="-128"/>
                  <a:ea typeface="AR P版画ＰＯＰ体E" panose="040B0900000000000000" pitchFamily="50" charset="-128"/>
                </a:rPr>
                <a:t>or4</a:t>
              </a:r>
              <a:r>
                <a:rPr kumimoji="1" lang="ja-JP" altLang="en-US" b="1" dirty="0">
                  <a:latin typeface="AR P版画ＰＯＰ体E" panose="040B0900000000000000" pitchFamily="50" charset="-128"/>
                  <a:ea typeface="AR P版画ＰＯＰ体E" panose="040B0900000000000000" pitchFamily="50" charset="-128"/>
                </a:rPr>
                <a:t>回受講</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プロ、曜日・時間問わず</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ご自分でクラスを選び予約</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翌月以降への振替：</a:t>
              </a:r>
              <a:r>
                <a:rPr kumimoji="1" lang="ja-JP" altLang="en-US" b="1" u="sng" dirty="0">
                  <a:solidFill>
                    <a:srgbClr val="FF0000"/>
                  </a:solidFill>
                  <a:latin typeface="AR P版画ＰＯＰ体E" panose="040B0900000000000000" pitchFamily="50" charset="-128"/>
                  <a:ea typeface="AR P版画ＰＯＰ体E" panose="040B0900000000000000" pitchFamily="50" charset="-128"/>
                </a:rPr>
                <a:t>不可</a:t>
              </a:r>
              <a:endParaRPr kumimoji="1" lang="en-US" altLang="ja-JP" b="1" u="sng" dirty="0">
                <a:solidFill>
                  <a:srgbClr val="FF0000"/>
                </a:solidFill>
                <a:latin typeface="AR P版画ＰＯＰ体E" panose="040B0900000000000000" pitchFamily="50" charset="-128"/>
                <a:ea typeface="AR P版画ＰＯＰ体E" panose="040B0900000000000000" pitchFamily="50" charset="-128"/>
              </a:endParaRPr>
            </a:p>
            <a:p>
              <a:r>
                <a:rPr kumimoji="1" lang="en-US" altLang="ja-JP" b="1" dirty="0">
                  <a:latin typeface="AR P版画ＰＯＰ体E" panose="040B0900000000000000" pitchFamily="50" charset="-128"/>
                  <a:ea typeface="AR P版画ＰＯＰ体E" panose="040B0900000000000000" pitchFamily="50" charset="-128"/>
                </a:rPr>
                <a:t>1</a:t>
              </a:r>
              <a:r>
                <a:rPr kumimoji="1" lang="ja-JP" altLang="en-US" b="1" dirty="0">
                  <a:latin typeface="AR P版画ＰＯＰ体E" panose="040B0900000000000000" pitchFamily="50" charset="-128"/>
                  <a:ea typeface="AR P版画ＰＯＰ体E" panose="040B0900000000000000" pitchFamily="50" charset="-128"/>
                </a:rPr>
                <a:t>クラス</a:t>
              </a:r>
              <a:r>
                <a:rPr kumimoji="1" lang="ja-JP" altLang="en-US" b="1" u="sng" dirty="0">
                  <a:latin typeface="AR P版画ＰＯＰ体E" panose="040B0900000000000000" pitchFamily="50" charset="-128"/>
                  <a:ea typeface="AR P版画ＰＯＰ体E" panose="040B0900000000000000" pitchFamily="50" charset="-128"/>
                </a:rPr>
                <a:t>定員</a:t>
              </a:r>
              <a:r>
                <a:rPr kumimoji="1" lang="en-US" altLang="ja-JP" b="1" u="sng" dirty="0">
                  <a:latin typeface="AR P版画ＰＯＰ体E" panose="040B0900000000000000" pitchFamily="50" charset="-128"/>
                  <a:ea typeface="AR P版画ＰＯＰ体E" panose="040B0900000000000000" pitchFamily="50" charset="-128"/>
                </a:rPr>
                <a:t>7</a:t>
              </a:r>
              <a:r>
                <a:rPr kumimoji="1" lang="ja-JP" altLang="en-US" b="1" u="sng" dirty="0">
                  <a:latin typeface="AR P版画ＰＯＰ体E" panose="040B0900000000000000" pitchFamily="50" charset="-128"/>
                  <a:ea typeface="AR P版画ＰＯＰ体E" panose="040B0900000000000000" pitchFamily="50" charset="-128"/>
                </a:rPr>
                <a:t>名／</a:t>
              </a:r>
              <a:r>
                <a:rPr kumimoji="1" lang="en-US" altLang="ja-JP" b="1" u="sng" dirty="0">
                  <a:latin typeface="AR P版画ＰＯＰ体E" panose="040B0900000000000000" pitchFamily="50" charset="-128"/>
                  <a:ea typeface="AR P版画ＰＯＰ体E" panose="040B0900000000000000" pitchFamily="50" charset="-128"/>
                </a:rPr>
                <a:t>75</a:t>
              </a:r>
              <a:r>
                <a:rPr kumimoji="1" lang="ja-JP" altLang="en-US" b="1" u="sng" dirty="0">
                  <a:latin typeface="AR P版画ＰＯＰ体E" panose="040B0900000000000000" pitchFamily="50" charset="-128"/>
                  <a:ea typeface="AR P版画ＰＯＰ体E" panose="040B0900000000000000" pitchFamily="50" charset="-128"/>
                </a:rPr>
                <a:t>分</a:t>
              </a:r>
              <a:endParaRPr kumimoji="1" lang="en-US" altLang="ja-JP" b="1" u="sng" dirty="0">
                <a:latin typeface="AR P版画ＰＯＰ体E" panose="040B0900000000000000" pitchFamily="50" charset="-128"/>
                <a:ea typeface="AR P版画ＰＯＰ体E" panose="040B0900000000000000" pitchFamily="50" charset="-128"/>
              </a:endParaRPr>
            </a:p>
            <a:p>
              <a:endParaRPr kumimoji="1" lang="en-US" altLang="ja-JP" sz="1200" b="1" dirty="0">
                <a:latin typeface="AR P版画ＰＯＰ体E" panose="040B0900000000000000" pitchFamily="50" charset="-128"/>
                <a:ea typeface="AR P版画ＰＯＰ体E" panose="040B0900000000000000" pitchFamily="50" charset="-128"/>
              </a:endParaRPr>
            </a:p>
            <a:p>
              <a:r>
                <a:rPr kumimoji="1" lang="ja-JP" altLang="en-US" sz="1600" b="1" dirty="0">
                  <a:latin typeface="AR P版画ＰＯＰ体E" panose="040B0900000000000000" pitchFamily="50" charset="-128"/>
                  <a:ea typeface="AR P版画ＰＯＰ体E" panose="040B0900000000000000" pitchFamily="50" charset="-128"/>
                </a:rPr>
                <a:t>月会費：</a:t>
              </a:r>
              <a:r>
                <a:rPr kumimoji="1" lang="en-US" altLang="ja-JP" b="1" dirty="0">
                  <a:latin typeface="AR P版画ＰＯＰ体E" panose="040B0900000000000000" pitchFamily="50" charset="-128"/>
                  <a:ea typeface="AR P版画ＰＯＰ体E" panose="040B0900000000000000" pitchFamily="50" charset="-128"/>
                </a:rPr>
                <a:t>13,090</a:t>
              </a:r>
              <a:r>
                <a:rPr kumimoji="1" lang="ja-JP" altLang="en-US" b="1" dirty="0">
                  <a:latin typeface="AR P版画ＰＯＰ体E" panose="040B0900000000000000" pitchFamily="50" charset="-128"/>
                  <a:ea typeface="AR P版画ＰＯＰ体E" panose="040B0900000000000000" pitchFamily="50" charset="-128"/>
                </a:rPr>
                <a:t>円</a:t>
              </a:r>
              <a:r>
                <a:rPr kumimoji="1" lang="en-US" altLang="ja-JP" b="1" dirty="0">
                  <a:latin typeface="AR P版画ＰＯＰ体E" panose="040B0900000000000000" pitchFamily="50" charset="-128"/>
                  <a:ea typeface="AR P版画ＰＯＰ体E" panose="040B0900000000000000" pitchFamily="50" charset="-128"/>
                </a:rPr>
                <a:t>(2</a:t>
              </a:r>
              <a:r>
                <a:rPr kumimoji="1" lang="ja-JP" altLang="en-US" b="1" dirty="0">
                  <a:latin typeface="AR P版画ＰＯＰ体E" panose="040B0900000000000000" pitchFamily="50" charset="-128"/>
                  <a:ea typeface="AR P版画ＰＯＰ体E" panose="040B0900000000000000" pitchFamily="50" charset="-128"/>
                </a:rPr>
                <a:t>回</a:t>
              </a:r>
              <a:r>
                <a:rPr kumimoji="1" lang="en-US" altLang="ja-JP" b="1" dirty="0">
                  <a:latin typeface="AR P版画ＰＯＰ体E" panose="040B0900000000000000" pitchFamily="50" charset="-128"/>
                  <a:ea typeface="AR P版画ＰＯＰ体E" panose="040B0900000000000000" pitchFamily="50" charset="-128"/>
                </a:rPr>
                <a:t>)</a:t>
              </a:r>
            </a:p>
            <a:p>
              <a:r>
                <a:rPr kumimoji="1" lang="ja-JP" altLang="en-US" b="1" dirty="0">
                  <a:latin typeface="AR P版画ＰＯＰ体E" panose="040B0900000000000000" pitchFamily="50" charset="-128"/>
                  <a:ea typeface="AR P版画ＰＯＰ体E" panose="040B0900000000000000" pitchFamily="50" charset="-128"/>
                </a:rPr>
                <a:t>　　　  </a:t>
              </a:r>
              <a:r>
                <a:rPr kumimoji="1" lang="en-US" altLang="ja-JP" b="1" dirty="0">
                  <a:latin typeface="AR P版画ＰＯＰ体E" panose="040B0900000000000000" pitchFamily="50" charset="-128"/>
                  <a:ea typeface="AR P版画ＰＯＰ体E" panose="040B0900000000000000" pitchFamily="50" charset="-128"/>
                </a:rPr>
                <a:t>22,660</a:t>
              </a:r>
              <a:r>
                <a:rPr kumimoji="1" lang="ja-JP" altLang="en-US" b="1" dirty="0">
                  <a:latin typeface="AR P版画ＰＯＰ体E" panose="040B0900000000000000" pitchFamily="50" charset="-128"/>
                  <a:ea typeface="AR P版画ＰＯＰ体E" panose="040B0900000000000000" pitchFamily="50" charset="-128"/>
                </a:rPr>
                <a:t>円</a:t>
              </a:r>
              <a:r>
                <a:rPr kumimoji="1" lang="en-US" altLang="ja-JP" b="1" dirty="0">
                  <a:latin typeface="AR P版画ＰＯＰ体E" panose="040B0900000000000000" pitchFamily="50" charset="-128"/>
                  <a:ea typeface="AR P版画ＰＯＰ体E" panose="040B0900000000000000" pitchFamily="50" charset="-128"/>
                </a:rPr>
                <a:t>(4</a:t>
              </a:r>
              <a:r>
                <a:rPr kumimoji="1" lang="ja-JP" altLang="en-US" b="1" dirty="0">
                  <a:latin typeface="AR P版画ＰＯＰ体E" panose="040B0900000000000000" pitchFamily="50" charset="-128"/>
                  <a:ea typeface="AR P版画ＰＯＰ体E" panose="040B0900000000000000" pitchFamily="50" charset="-128"/>
                </a:rPr>
                <a:t>回</a:t>
              </a:r>
              <a:r>
                <a:rPr kumimoji="1" lang="en-US" altLang="ja-JP" b="1" dirty="0">
                  <a:latin typeface="AR P版画ＰＯＰ体E" panose="040B0900000000000000" pitchFamily="50" charset="-128"/>
                  <a:ea typeface="AR P版画ＰＯＰ体E" panose="040B0900000000000000" pitchFamily="50" charset="-128"/>
                </a:rPr>
                <a:t>)</a:t>
              </a:r>
            </a:p>
          </p:txBody>
        </p:sp>
      </p:grpSp>
      <p:grpSp>
        <p:nvGrpSpPr>
          <p:cNvPr id="41" name="グループ化 40">
            <a:extLst>
              <a:ext uri="{FF2B5EF4-FFF2-40B4-BE49-F238E27FC236}">
                <a16:creationId xmlns:a16="http://schemas.microsoft.com/office/drawing/2014/main" id="{7150F16C-E598-4818-812C-73250348B289}"/>
              </a:ext>
            </a:extLst>
          </p:cNvPr>
          <p:cNvGrpSpPr/>
          <p:nvPr/>
        </p:nvGrpSpPr>
        <p:grpSpPr>
          <a:xfrm>
            <a:off x="3525228" y="5840640"/>
            <a:ext cx="3197464" cy="2987264"/>
            <a:chOff x="3525228" y="5535840"/>
            <a:chExt cx="3197464" cy="3307140"/>
          </a:xfrm>
          <a:effectLst>
            <a:outerShdw blurRad="25400" dist="38100" dir="2700000" sx="101000" sy="101000" algn="tl" rotWithShape="0">
              <a:prstClr val="black">
                <a:alpha val="40000"/>
              </a:prstClr>
            </a:outerShdw>
          </a:effectLst>
        </p:grpSpPr>
        <p:sp>
          <p:nvSpPr>
            <p:cNvPr id="24" name="四角形: メモ 23">
              <a:extLst>
                <a:ext uri="{FF2B5EF4-FFF2-40B4-BE49-F238E27FC236}">
                  <a16:creationId xmlns:a16="http://schemas.microsoft.com/office/drawing/2014/main" id="{98F9130E-1FD1-476A-9A06-2EDBAA98646C}"/>
                </a:ext>
              </a:extLst>
            </p:cNvPr>
            <p:cNvSpPr/>
            <p:nvPr/>
          </p:nvSpPr>
          <p:spPr>
            <a:xfrm>
              <a:off x="3525228" y="5535840"/>
              <a:ext cx="3160342" cy="3307140"/>
            </a:xfrm>
            <a:prstGeom prst="foldedCorner">
              <a:avLst/>
            </a:prstGeom>
            <a:solidFill>
              <a:schemeClr val="accent6">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AR P版画ＰＯＰ体E" panose="040B0900000000000000" pitchFamily="50" charset="-128"/>
                <a:ea typeface="AR P版画ＰＯＰ体E" panose="040B0900000000000000" pitchFamily="50" charset="-128"/>
              </a:endParaRPr>
            </a:p>
          </p:txBody>
        </p:sp>
        <p:sp>
          <p:nvSpPr>
            <p:cNvPr id="6" name="テキスト ボックス 5">
              <a:extLst>
                <a:ext uri="{FF2B5EF4-FFF2-40B4-BE49-F238E27FC236}">
                  <a16:creationId xmlns:a16="http://schemas.microsoft.com/office/drawing/2014/main" id="{46F58E16-4C22-433A-8C53-08169CCC9C37}"/>
                </a:ext>
              </a:extLst>
            </p:cNvPr>
            <p:cNvSpPr txBox="1"/>
            <p:nvPr/>
          </p:nvSpPr>
          <p:spPr>
            <a:xfrm>
              <a:off x="3562350" y="5893340"/>
              <a:ext cx="3160342" cy="2453279"/>
            </a:xfrm>
            <a:prstGeom prst="rect">
              <a:avLst/>
            </a:prstGeom>
            <a:noFill/>
          </p:spPr>
          <p:txBody>
            <a:bodyPr wrap="square" rtlCol="0">
              <a:spAutoFit/>
            </a:bodyPr>
            <a:lstStyle/>
            <a:p>
              <a:r>
                <a:rPr kumimoji="1" lang="ja-JP" altLang="en-US" b="1" dirty="0">
                  <a:latin typeface="AR P版画ＰＯＰ体E" panose="040B0900000000000000" pitchFamily="50" charset="-128"/>
                  <a:ea typeface="AR P版画ＰＯＰ体E" panose="040B0900000000000000" pitchFamily="50" charset="-128"/>
                </a:rPr>
                <a:t>特定のクラスには在籍せず月</a:t>
              </a:r>
              <a:r>
                <a:rPr kumimoji="1" lang="en-US" altLang="ja-JP" b="1" dirty="0">
                  <a:latin typeface="AR P版画ＰＯＰ体E" panose="040B0900000000000000" pitchFamily="50" charset="-128"/>
                  <a:ea typeface="AR P版画ＰＯＰ体E" panose="040B0900000000000000" pitchFamily="50" charset="-128"/>
                </a:rPr>
                <a:t>4</a:t>
              </a:r>
              <a:r>
                <a:rPr kumimoji="1" lang="ja-JP" altLang="en-US" b="1" dirty="0">
                  <a:latin typeface="AR P版画ＰＯＰ体E" panose="040B0900000000000000" pitchFamily="50" charset="-128"/>
                  <a:ea typeface="AR P版画ＰＯＰ体E" panose="040B0900000000000000" pitchFamily="50" charset="-128"/>
                </a:rPr>
                <a:t>回受講</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プロ、曜日・時間問わず</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ご自分でクラスを選び予約</a:t>
              </a:r>
              <a:endParaRPr kumimoji="1" lang="en-US" altLang="ja-JP" b="1" dirty="0">
                <a:latin typeface="AR P版画ＰＯＰ体E" panose="040B0900000000000000" pitchFamily="50" charset="-128"/>
                <a:ea typeface="AR P版画ＰＯＰ体E" panose="040B0900000000000000" pitchFamily="50" charset="-128"/>
              </a:endParaRPr>
            </a:p>
            <a:p>
              <a:r>
                <a:rPr kumimoji="1" lang="ja-JP" altLang="en-US" b="1" dirty="0">
                  <a:latin typeface="AR P版画ＰＯＰ体E" panose="040B0900000000000000" pitchFamily="50" charset="-128"/>
                  <a:ea typeface="AR P版画ＰＯＰ体E" panose="040B0900000000000000" pitchFamily="50" charset="-128"/>
                </a:rPr>
                <a:t>翌月以降への振替：</a:t>
              </a:r>
              <a:r>
                <a:rPr kumimoji="1" lang="ja-JP" altLang="en-US" b="1" u="sng" dirty="0">
                  <a:solidFill>
                    <a:srgbClr val="FF0000"/>
                  </a:solidFill>
                  <a:latin typeface="AR P版画ＰＯＰ体E" panose="040B0900000000000000" pitchFamily="50" charset="-128"/>
                  <a:ea typeface="AR P版画ＰＯＰ体E" panose="040B0900000000000000" pitchFamily="50" charset="-128"/>
                </a:rPr>
                <a:t>不可</a:t>
              </a:r>
              <a:endParaRPr kumimoji="1" lang="en-US" altLang="ja-JP" b="1" u="sng" dirty="0">
                <a:solidFill>
                  <a:srgbClr val="FF0000"/>
                </a:solidFill>
                <a:latin typeface="AR P版画ＰＯＰ体E" panose="040B0900000000000000" pitchFamily="50" charset="-128"/>
                <a:ea typeface="AR P版画ＰＯＰ体E" panose="040B0900000000000000" pitchFamily="50" charset="-128"/>
              </a:endParaRPr>
            </a:p>
            <a:p>
              <a:r>
                <a:rPr kumimoji="1" lang="en-US" altLang="ja-JP" b="1" dirty="0">
                  <a:latin typeface="AR P版画ＰＯＰ体E" panose="040B0900000000000000" pitchFamily="50" charset="-128"/>
                  <a:ea typeface="AR P版画ＰＯＰ体E" panose="040B0900000000000000" pitchFamily="50" charset="-128"/>
                </a:rPr>
                <a:t>1</a:t>
              </a:r>
              <a:r>
                <a:rPr kumimoji="1" lang="ja-JP" altLang="en-US" b="1" dirty="0">
                  <a:latin typeface="AR P版画ＰＯＰ体E" panose="040B0900000000000000" pitchFamily="50" charset="-128"/>
                  <a:ea typeface="AR P版画ＰＯＰ体E" panose="040B0900000000000000" pitchFamily="50" charset="-128"/>
                </a:rPr>
                <a:t>クラス</a:t>
              </a:r>
              <a:r>
                <a:rPr kumimoji="1" lang="ja-JP" altLang="en-US" b="1" u="sng" dirty="0">
                  <a:latin typeface="AR P版画ＰＯＰ体E" panose="040B0900000000000000" pitchFamily="50" charset="-128"/>
                  <a:ea typeface="AR P版画ＰＯＰ体E" panose="040B0900000000000000" pitchFamily="50" charset="-128"/>
                </a:rPr>
                <a:t>定員</a:t>
              </a:r>
              <a:r>
                <a:rPr kumimoji="1" lang="en-US" altLang="ja-JP" b="1" u="sng" dirty="0">
                  <a:latin typeface="AR P版画ＰＯＰ体E" panose="040B0900000000000000" pitchFamily="50" charset="-128"/>
                  <a:ea typeface="AR P版画ＰＯＰ体E" panose="040B0900000000000000" pitchFamily="50" charset="-128"/>
                </a:rPr>
                <a:t>4</a:t>
              </a:r>
              <a:r>
                <a:rPr kumimoji="1" lang="ja-JP" altLang="en-US" b="1" u="sng" dirty="0">
                  <a:latin typeface="AR P版画ＰＯＰ体E" panose="040B0900000000000000" pitchFamily="50" charset="-128"/>
                  <a:ea typeface="AR P版画ＰＯＰ体E" panose="040B0900000000000000" pitchFamily="50" charset="-128"/>
                </a:rPr>
                <a:t>名／</a:t>
              </a:r>
              <a:r>
                <a:rPr kumimoji="1" lang="en-US" altLang="ja-JP" b="1" u="sng" dirty="0">
                  <a:latin typeface="AR P版画ＰＯＰ体E" panose="040B0900000000000000" pitchFamily="50" charset="-128"/>
                  <a:ea typeface="AR P版画ＰＯＰ体E" panose="040B0900000000000000" pitchFamily="50" charset="-128"/>
                </a:rPr>
                <a:t>90</a:t>
              </a:r>
              <a:r>
                <a:rPr kumimoji="1" lang="ja-JP" altLang="en-US" b="1" u="sng" dirty="0">
                  <a:latin typeface="AR P版画ＰＯＰ体E" panose="040B0900000000000000" pitchFamily="50" charset="-128"/>
                  <a:ea typeface="AR P版画ＰＯＰ体E" panose="040B0900000000000000" pitchFamily="50" charset="-128"/>
                </a:rPr>
                <a:t>分</a:t>
              </a:r>
              <a:endParaRPr kumimoji="1" lang="en-US" altLang="ja-JP" b="1" u="sng" dirty="0">
                <a:latin typeface="AR P版画ＰＯＰ体E" panose="040B0900000000000000" pitchFamily="50" charset="-128"/>
                <a:ea typeface="AR P版画ＰＯＰ体E" panose="040B0900000000000000" pitchFamily="50" charset="-128"/>
              </a:endParaRPr>
            </a:p>
            <a:p>
              <a:endParaRPr kumimoji="1" lang="en-US" altLang="ja-JP" sz="1200" b="1" dirty="0">
                <a:latin typeface="AR P版画ＰＯＰ体E" panose="040B0900000000000000" pitchFamily="50" charset="-128"/>
                <a:ea typeface="AR P版画ＰＯＰ体E" panose="040B0900000000000000" pitchFamily="50" charset="-128"/>
              </a:endParaRPr>
            </a:p>
            <a:p>
              <a:r>
                <a:rPr kumimoji="1" lang="ja-JP" altLang="en-US" sz="1600" b="1" dirty="0">
                  <a:latin typeface="AR P版画ＰＯＰ体E" panose="040B0900000000000000" pitchFamily="50" charset="-128"/>
                  <a:ea typeface="AR P版画ＰＯＰ体E" panose="040B0900000000000000" pitchFamily="50" charset="-128"/>
                </a:rPr>
                <a:t>月会費：</a:t>
              </a:r>
              <a:r>
                <a:rPr kumimoji="1" lang="en-US" altLang="ja-JP" b="1" dirty="0">
                  <a:latin typeface="AR P版画ＰＯＰ体E" panose="040B0900000000000000" pitchFamily="50" charset="-128"/>
                  <a:ea typeface="AR P版画ＰＯＰ体E" panose="040B0900000000000000" pitchFamily="50" charset="-128"/>
                </a:rPr>
                <a:t>33,770</a:t>
              </a:r>
              <a:r>
                <a:rPr kumimoji="1" lang="ja-JP" altLang="en-US" b="1" dirty="0">
                  <a:latin typeface="AR P版画ＰＯＰ体E" panose="040B0900000000000000" pitchFamily="50" charset="-128"/>
                  <a:ea typeface="AR P版画ＰＯＰ体E" panose="040B0900000000000000" pitchFamily="50" charset="-128"/>
                </a:rPr>
                <a:t>円</a:t>
              </a:r>
              <a:endParaRPr kumimoji="1" lang="en-US" altLang="ja-JP" b="1" dirty="0">
                <a:latin typeface="AR P版画ＰＯＰ体E" panose="040B0900000000000000" pitchFamily="50" charset="-128"/>
                <a:ea typeface="AR P版画ＰＯＰ体E" panose="040B0900000000000000" pitchFamily="50" charset="-128"/>
              </a:endParaRPr>
            </a:p>
          </p:txBody>
        </p:sp>
      </p:grpSp>
      <p:grpSp>
        <p:nvGrpSpPr>
          <p:cNvPr id="30" name="グループ化 29">
            <a:extLst>
              <a:ext uri="{FF2B5EF4-FFF2-40B4-BE49-F238E27FC236}">
                <a16:creationId xmlns:a16="http://schemas.microsoft.com/office/drawing/2014/main" id="{8246DB41-1021-4FFB-A476-50DD874FF604}"/>
              </a:ext>
            </a:extLst>
          </p:cNvPr>
          <p:cNvGrpSpPr/>
          <p:nvPr/>
        </p:nvGrpSpPr>
        <p:grpSpPr>
          <a:xfrm>
            <a:off x="-1676400" y="1382896"/>
            <a:ext cx="4781547" cy="520913"/>
            <a:chOff x="-2916349" y="2590033"/>
            <a:chExt cx="3028947" cy="520913"/>
          </a:xfrm>
        </p:grpSpPr>
        <p:sp>
          <p:nvSpPr>
            <p:cNvPr id="29" name="平行四辺形 28">
              <a:extLst>
                <a:ext uri="{FF2B5EF4-FFF2-40B4-BE49-F238E27FC236}">
                  <a16:creationId xmlns:a16="http://schemas.microsoft.com/office/drawing/2014/main" id="{2D4E11FB-3FCA-4870-97C1-133A94973FFB}"/>
                </a:ext>
              </a:extLst>
            </p:cNvPr>
            <p:cNvSpPr/>
            <p:nvPr/>
          </p:nvSpPr>
          <p:spPr>
            <a:xfrm>
              <a:off x="-2916349" y="2590033"/>
              <a:ext cx="3028947" cy="520913"/>
            </a:xfrm>
            <a:prstGeom prst="parallelogram">
              <a:avLst>
                <a:gd name="adj" fmla="val 667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b="1">
                <a:solidFill>
                  <a:schemeClr val="bg1"/>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CB6153F4-34CE-49A3-A9DF-CB9CA29C3076}"/>
                </a:ext>
              </a:extLst>
            </p:cNvPr>
            <p:cNvSpPr txBox="1"/>
            <p:nvPr/>
          </p:nvSpPr>
          <p:spPr>
            <a:xfrm>
              <a:off x="-2149195" y="2644008"/>
              <a:ext cx="2019528" cy="400110"/>
            </a:xfrm>
            <a:prstGeom prst="rect">
              <a:avLst/>
            </a:prstGeom>
            <a:noFill/>
          </p:spPr>
          <p:txBody>
            <a:bodyPr wrap="square" rtlCol="0">
              <a:spAutoFit/>
            </a:bodyPr>
            <a:lstStyle/>
            <a:p>
              <a:pPr algn="r"/>
              <a:r>
                <a:rPr kumimoji="1" lang="ja-JP" altLang="en-US" sz="2000" b="1" dirty="0">
                  <a:solidFill>
                    <a:schemeClr val="bg1"/>
                  </a:solidFill>
                  <a:latin typeface="AR P版画ＰＯＰ体E" panose="040B0900000000000000" pitchFamily="50" charset="-128"/>
                  <a:ea typeface="AR P版画ＰＯＰ体E" panose="040B0900000000000000" pitchFamily="50" charset="-128"/>
                </a:rPr>
                <a:t>固定レッスン</a:t>
              </a:r>
              <a:r>
                <a:rPr kumimoji="1" lang="en-US" altLang="ja-JP" sz="2000" b="1" dirty="0">
                  <a:solidFill>
                    <a:schemeClr val="bg1"/>
                  </a:solidFill>
                  <a:latin typeface="AR P版画ＰＯＰ体E" panose="040B0900000000000000" pitchFamily="50" charset="-128"/>
                  <a:ea typeface="AR P版画ＰＯＰ体E" panose="040B0900000000000000" pitchFamily="50" charset="-128"/>
                </a:rPr>
                <a:t>4</a:t>
              </a:r>
              <a:endParaRPr kumimoji="1" lang="ja-JP" altLang="en-US" sz="2000" b="1" dirty="0">
                <a:solidFill>
                  <a:schemeClr val="bg1"/>
                </a:solidFill>
                <a:latin typeface="AR P版画ＰＯＰ体E" panose="040B0900000000000000" pitchFamily="50" charset="-128"/>
                <a:ea typeface="AR P版画ＰＯＰ体E" panose="040B0900000000000000" pitchFamily="50" charset="-128"/>
              </a:endParaRPr>
            </a:p>
          </p:txBody>
        </p:sp>
      </p:grpSp>
      <p:grpSp>
        <p:nvGrpSpPr>
          <p:cNvPr id="31" name="グループ化 30">
            <a:extLst>
              <a:ext uri="{FF2B5EF4-FFF2-40B4-BE49-F238E27FC236}">
                <a16:creationId xmlns:a16="http://schemas.microsoft.com/office/drawing/2014/main" id="{94313EC2-24CA-4433-916E-82FA87B99C88}"/>
              </a:ext>
            </a:extLst>
          </p:cNvPr>
          <p:cNvGrpSpPr/>
          <p:nvPr/>
        </p:nvGrpSpPr>
        <p:grpSpPr>
          <a:xfrm>
            <a:off x="3658390" y="1376469"/>
            <a:ext cx="4670421" cy="520913"/>
            <a:chOff x="-2916349" y="2590033"/>
            <a:chExt cx="3028947" cy="520913"/>
          </a:xfrm>
        </p:grpSpPr>
        <p:sp>
          <p:nvSpPr>
            <p:cNvPr id="32" name="平行四辺形 31">
              <a:extLst>
                <a:ext uri="{FF2B5EF4-FFF2-40B4-BE49-F238E27FC236}">
                  <a16:creationId xmlns:a16="http://schemas.microsoft.com/office/drawing/2014/main" id="{81AD9F34-1D25-41FE-9DB3-BAC8780DA441}"/>
                </a:ext>
              </a:extLst>
            </p:cNvPr>
            <p:cNvSpPr/>
            <p:nvPr/>
          </p:nvSpPr>
          <p:spPr>
            <a:xfrm>
              <a:off x="-2916349" y="2590033"/>
              <a:ext cx="3028947" cy="520913"/>
            </a:xfrm>
            <a:prstGeom prst="parallelogram">
              <a:avLst>
                <a:gd name="adj" fmla="val 667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17DBF31C-22A3-4151-AC83-C57535A61767}"/>
                </a:ext>
              </a:extLst>
            </p:cNvPr>
            <p:cNvSpPr txBox="1"/>
            <p:nvPr/>
          </p:nvSpPr>
          <p:spPr>
            <a:xfrm>
              <a:off x="-2674320" y="2640909"/>
              <a:ext cx="2494164" cy="400110"/>
            </a:xfrm>
            <a:prstGeom prst="rect">
              <a:avLst/>
            </a:prstGeom>
            <a:noFill/>
          </p:spPr>
          <p:txBody>
            <a:bodyPr wrap="square" rtlCol="0">
              <a:spAutoFit/>
            </a:bodyPr>
            <a:lstStyle/>
            <a:p>
              <a:r>
                <a:rPr kumimoji="1" lang="ja-JP" altLang="en-US" sz="2000" b="1" dirty="0">
                  <a:solidFill>
                    <a:schemeClr val="bg1"/>
                  </a:solidFill>
                  <a:latin typeface="AR P版画ＰＯＰ体E" panose="040B0900000000000000" pitchFamily="50" charset="-128"/>
                  <a:ea typeface="AR P版画ＰＯＰ体E" panose="040B0900000000000000" pitchFamily="50" charset="-128"/>
                </a:rPr>
                <a:t>固定レッスン</a:t>
              </a:r>
              <a:r>
                <a:rPr kumimoji="1" lang="en-US" altLang="ja-JP" sz="2000" b="1" dirty="0">
                  <a:solidFill>
                    <a:schemeClr val="bg1"/>
                  </a:solidFill>
                  <a:latin typeface="AR P版画ＰＯＰ体E" panose="040B0900000000000000" pitchFamily="50" charset="-128"/>
                  <a:ea typeface="AR P版画ＰＯＰ体E" panose="040B0900000000000000" pitchFamily="50" charset="-128"/>
                </a:rPr>
                <a:t>4</a:t>
              </a:r>
              <a:r>
                <a:rPr kumimoji="1" lang="ja-JP" altLang="en-US" sz="2000" b="1" dirty="0">
                  <a:solidFill>
                    <a:schemeClr val="accent4">
                      <a:lumMod val="60000"/>
                      <a:lumOff val="40000"/>
                    </a:schemeClr>
                  </a:solidFill>
                  <a:latin typeface="AR P版画ＰＯＰ体E" panose="040B0900000000000000" pitchFamily="50" charset="-128"/>
                  <a:ea typeface="AR P版画ＰＯＰ体E" panose="040B0900000000000000" pitchFamily="50" charset="-128"/>
                </a:rPr>
                <a:t>プレミア</a:t>
              </a:r>
            </a:p>
          </p:txBody>
        </p:sp>
      </p:grpSp>
      <p:grpSp>
        <p:nvGrpSpPr>
          <p:cNvPr id="34" name="グループ化 33">
            <a:extLst>
              <a:ext uri="{FF2B5EF4-FFF2-40B4-BE49-F238E27FC236}">
                <a16:creationId xmlns:a16="http://schemas.microsoft.com/office/drawing/2014/main" id="{DFE843FC-039B-40F0-A6C2-AD63805A760C}"/>
              </a:ext>
            </a:extLst>
          </p:cNvPr>
          <p:cNvGrpSpPr/>
          <p:nvPr/>
        </p:nvGrpSpPr>
        <p:grpSpPr>
          <a:xfrm>
            <a:off x="-1209060" y="5558300"/>
            <a:ext cx="4283725" cy="520913"/>
            <a:chOff x="-2916349" y="2590033"/>
            <a:chExt cx="3028947" cy="520913"/>
          </a:xfrm>
        </p:grpSpPr>
        <p:sp>
          <p:nvSpPr>
            <p:cNvPr id="35" name="平行四辺形 34">
              <a:extLst>
                <a:ext uri="{FF2B5EF4-FFF2-40B4-BE49-F238E27FC236}">
                  <a16:creationId xmlns:a16="http://schemas.microsoft.com/office/drawing/2014/main" id="{05D76A7B-FA65-4DE8-BEE3-CFC5A361A56A}"/>
                </a:ext>
              </a:extLst>
            </p:cNvPr>
            <p:cNvSpPr/>
            <p:nvPr/>
          </p:nvSpPr>
          <p:spPr>
            <a:xfrm>
              <a:off x="-2916349" y="2590033"/>
              <a:ext cx="3028947" cy="520913"/>
            </a:xfrm>
            <a:prstGeom prst="parallelogram">
              <a:avLst>
                <a:gd name="adj" fmla="val 667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bg1"/>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0BE5CD4E-3D59-48BA-AB22-CC51533C2528}"/>
                </a:ext>
              </a:extLst>
            </p:cNvPr>
            <p:cNvSpPr txBox="1"/>
            <p:nvPr/>
          </p:nvSpPr>
          <p:spPr>
            <a:xfrm>
              <a:off x="-2684410" y="2631384"/>
              <a:ext cx="2577532" cy="400110"/>
            </a:xfrm>
            <a:prstGeom prst="rect">
              <a:avLst/>
            </a:prstGeom>
            <a:noFill/>
          </p:spPr>
          <p:txBody>
            <a:bodyPr wrap="square" rtlCol="0">
              <a:spAutoFit/>
            </a:bodyPr>
            <a:lstStyle/>
            <a:p>
              <a:pPr algn="r"/>
              <a:r>
                <a:rPr kumimoji="1" lang="ja-JP" altLang="en-US" sz="2000" b="1" dirty="0">
                  <a:solidFill>
                    <a:schemeClr val="bg1"/>
                  </a:solidFill>
                  <a:latin typeface="AR P版画ＰＯＰ体E" panose="040B0900000000000000" pitchFamily="50" charset="-128"/>
                  <a:ea typeface="AR P版画ＰＯＰ体E" panose="040B0900000000000000" pitchFamily="50" charset="-128"/>
                </a:rPr>
                <a:t>フリーレッスン２・４</a:t>
              </a:r>
            </a:p>
          </p:txBody>
        </p:sp>
      </p:grpSp>
      <p:grpSp>
        <p:nvGrpSpPr>
          <p:cNvPr id="37" name="グループ化 36">
            <a:extLst>
              <a:ext uri="{FF2B5EF4-FFF2-40B4-BE49-F238E27FC236}">
                <a16:creationId xmlns:a16="http://schemas.microsoft.com/office/drawing/2014/main" id="{82F52F7B-A6EC-4B36-B5DA-B20194B255EC}"/>
              </a:ext>
            </a:extLst>
          </p:cNvPr>
          <p:cNvGrpSpPr/>
          <p:nvPr/>
        </p:nvGrpSpPr>
        <p:grpSpPr>
          <a:xfrm>
            <a:off x="3629023" y="5550276"/>
            <a:ext cx="4818057" cy="520913"/>
            <a:chOff x="-2916349" y="2590033"/>
            <a:chExt cx="3028947" cy="520913"/>
          </a:xfrm>
        </p:grpSpPr>
        <p:sp>
          <p:nvSpPr>
            <p:cNvPr id="38" name="平行四辺形 37">
              <a:extLst>
                <a:ext uri="{FF2B5EF4-FFF2-40B4-BE49-F238E27FC236}">
                  <a16:creationId xmlns:a16="http://schemas.microsoft.com/office/drawing/2014/main" id="{CCC86228-8590-45E7-A7A7-9B9B563B0D19}"/>
                </a:ext>
              </a:extLst>
            </p:cNvPr>
            <p:cNvSpPr/>
            <p:nvPr/>
          </p:nvSpPr>
          <p:spPr>
            <a:xfrm>
              <a:off x="-2916349" y="2590033"/>
              <a:ext cx="3028947" cy="520913"/>
            </a:xfrm>
            <a:prstGeom prst="parallelogram">
              <a:avLst>
                <a:gd name="adj" fmla="val 667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bg1"/>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A73F5DF7-FCBC-486F-86CF-796D6955284B}"/>
                </a:ext>
              </a:extLst>
            </p:cNvPr>
            <p:cNvSpPr txBox="1"/>
            <p:nvPr/>
          </p:nvSpPr>
          <p:spPr>
            <a:xfrm>
              <a:off x="-2736925" y="2655983"/>
              <a:ext cx="2574742" cy="400110"/>
            </a:xfrm>
            <a:prstGeom prst="rect">
              <a:avLst/>
            </a:prstGeom>
            <a:noFill/>
          </p:spPr>
          <p:txBody>
            <a:bodyPr wrap="square" rtlCol="0">
              <a:spAutoFit/>
            </a:bodyPr>
            <a:lstStyle/>
            <a:p>
              <a:r>
                <a:rPr kumimoji="1" lang="ja-JP" altLang="en-US" sz="2000" b="1" dirty="0">
                  <a:solidFill>
                    <a:schemeClr val="bg1"/>
                  </a:solidFill>
                  <a:latin typeface="AR P版画ＰＯＰ体E" panose="040B0900000000000000" pitchFamily="50" charset="-128"/>
                  <a:ea typeface="AR P版画ＰＯＰ体E" panose="040B0900000000000000" pitchFamily="50" charset="-128"/>
                </a:rPr>
                <a:t>フリーレッスン</a:t>
              </a:r>
              <a:r>
                <a:rPr kumimoji="1" lang="en-US" altLang="ja-JP" sz="2000" b="1" dirty="0">
                  <a:solidFill>
                    <a:schemeClr val="bg1"/>
                  </a:solidFill>
                  <a:latin typeface="AR P版画ＰＯＰ体E" panose="040B0900000000000000" pitchFamily="50" charset="-128"/>
                  <a:ea typeface="AR P版画ＰＯＰ体E" panose="040B0900000000000000" pitchFamily="50" charset="-128"/>
                </a:rPr>
                <a:t>4</a:t>
              </a:r>
              <a:r>
                <a:rPr kumimoji="1" lang="ja-JP" altLang="en-US" sz="2000" b="1" dirty="0">
                  <a:solidFill>
                    <a:schemeClr val="accent4">
                      <a:lumMod val="60000"/>
                      <a:lumOff val="40000"/>
                    </a:schemeClr>
                  </a:solidFill>
                  <a:latin typeface="AR P版画ＰＯＰ体E" panose="040B0900000000000000" pitchFamily="50" charset="-128"/>
                  <a:ea typeface="AR P版画ＰＯＰ体E" panose="040B0900000000000000" pitchFamily="50" charset="-128"/>
                </a:rPr>
                <a:t>プレミア</a:t>
              </a:r>
            </a:p>
          </p:txBody>
        </p:sp>
      </p:grpSp>
      <p:sp>
        <p:nvSpPr>
          <p:cNvPr id="46" name="平行四辺形 45">
            <a:extLst>
              <a:ext uri="{FF2B5EF4-FFF2-40B4-BE49-F238E27FC236}">
                <a16:creationId xmlns:a16="http://schemas.microsoft.com/office/drawing/2014/main" id="{F74F7DCC-BF56-4537-8F37-B47A3F9BBC02}"/>
              </a:ext>
            </a:extLst>
          </p:cNvPr>
          <p:cNvSpPr/>
          <p:nvPr/>
        </p:nvSpPr>
        <p:spPr>
          <a:xfrm>
            <a:off x="1824715" y="4620778"/>
            <a:ext cx="6324600" cy="799137"/>
          </a:xfrm>
          <a:prstGeom prst="parallelogram">
            <a:avLst>
              <a:gd name="adj" fmla="val 7029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3A6EF0D3-0F71-4855-9B0F-EA9CEBBBAB4C}"/>
              </a:ext>
            </a:extLst>
          </p:cNvPr>
          <p:cNvSpPr txBox="1"/>
          <p:nvPr/>
        </p:nvSpPr>
        <p:spPr>
          <a:xfrm>
            <a:off x="1245420" y="4661192"/>
            <a:ext cx="5551486" cy="1015663"/>
          </a:xfrm>
          <a:prstGeom prst="rect">
            <a:avLst/>
          </a:prstGeom>
          <a:noFill/>
        </p:spPr>
        <p:txBody>
          <a:bodyPr wrap="square" rtlCol="0">
            <a:spAutoFit/>
          </a:bodyPr>
          <a:lstStyle/>
          <a:p>
            <a:pPr algn="r"/>
            <a:r>
              <a:rPr kumimoji="1" lang="ja-JP" altLang="en-US" sz="2000" b="1" dirty="0">
                <a:solidFill>
                  <a:srgbClr val="604000"/>
                </a:solidFill>
                <a:latin typeface="AR P版画ＰＯＰ体E" panose="040B0900000000000000" pitchFamily="50" charset="-128"/>
                <a:ea typeface="AR P版画ＰＯＰ体E" panose="040B0900000000000000" pitchFamily="50" charset="-128"/>
              </a:rPr>
              <a:t>アトリオドゥーエ碑文谷の無料利用や</a:t>
            </a:r>
            <a:endParaRPr kumimoji="1" lang="en-US" altLang="ja-JP" sz="2000" b="1" dirty="0">
              <a:solidFill>
                <a:srgbClr val="604000"/>
              </a:solidFill>
              <a:latin typeface="AR P版画ＰＯＰ体E" panose="040B0900000000000000" pitchFamily="50" charset="-128"/>
              <a:ea typeface="AR P版画ＰＯＰ体E" panose="040B0900000000000000" pitchFamily="50" charset="-128"/>
            </a:endParaRPr>
          </a:p>
          <a:p>
            <a:pPr algn="r"/>
            <a:r>
              <a:rPr kumimoji="1" lang="ja-JP" altLang="en-US" sz="2000" b="1" dirty="0">
                <a:solidFill>
                  <a:srgbClr val="604000"/>
                </a:solidFill>
                <a:latin typeface="AR P版画ＰＯＰ体E" panose="040B0900000000000000" pitchFamily="50" charset="-128"/>
                <a:ea typeface="AR P版画ＰＯＰ体E" panose="040B0900000000000000" pitchFamily="50" charset="-128"/>
              </a:rPr>
              <a:t>打席予約手数料無料などの特典アリ</a:t>
            </a:r>
            <a:r>
              <a:rPr kumimoji="1" lang="en-US" altLang="ja-JP" sz="2000" b="1" dirty="0">
                <a:solidFill>
                  <a:srgbClr val="604000"/>
                </a:solidFill>
                <a:latin typeface="AR P版画ＰＯＰ体E" panose="040B0900000000000000" pitchFamily="50" charset="-128"/>
                <a:ea typeface="AR P版画ＰＯＰ体E" panose="040B0900000000000000" pitchFamily="50" charset="-128"/>
              </a:rPr>
              <a:t>!!</a:t>
            </a:r>
          </a:p>
          <a:p>
            <a:pPr algn="r"/>
            <a:endParaRPr kumimoji="1" lang="en-US" altLang="ja-JP" sz="2000" b="1" dirty="0">
              <a:solidFill>
                <a:srgbClr val="604000"/>
              </a:solidFill>
              <a:latin typeface="AR P版画ＰＯＰ体E" panose="040B0900000000000000" pitchFamily="50" charset="-128"/>
              <a:ea typeface="AR P版画ＰＯＰ体E" panose="040B0900000000000000" pitchFamily="50" charset="-128"/>
            </a:endParaRPr>
          </a:p>
        </p:txBody>
      </p:sp>
      <p:sp>
        <p:nvSpPr>
          <p:cNvPr id="48" name="テキスト ボックス 47">
            <a:extLst>
              <a:ext uri="{FF2B5EF4-FFF2-40B4-BE49-F238E27FC236}">
                <a16:creationId xmlns:a16="http://schemas.microsoft.com/office/drawing/2014/main" id="{EE81A603-B871-40DA-A2F7-9B73CACD7B00}"/>
              </a:ext>
            </a:extLst>
          </p:cNvPr>
          <p:cNvSpPr txBox="1"/>
          <p:nvPr/>
        </p:nvSpPr>
        <p:spPr>
          <a:xfrm>
            <a:off x="181410" y="4563825"/>
            <a:ext cx="1962557" cy="923330"/>
          </a:xfrm>
          <a:prstGeom prst="rect">
            <a:avLst/>
          </a:prstGeom>
          <a:noFill/>
        </p:spPr>
        <p:txBody>
          <a:bodyPr wrap="square" rtlCol="0">
            <a:spAutoFit/>
          </a:bodyPr>
          <a:lstStyle/>
          <a:p>
            <a:pPr algn="ctr"/>
            <a:r>
              <a:rPr kumimoji="1" lang="ja-JP" altLang="en-US" b="1" i="1" dirty="0">
                <a:solidFill>
                  <a:schemeClr val="bg1"/>
                </a:solidFill>
                <a:latin typeface="AR P版画ＰＯＰ体E" panose="040B0900000000000000" pitchFamily="50" charset="-128"/>
                <a:ea typeface="AR P版画ＰＯＰ体E" panose="040B0900000000000000" pitchFamily="50" charset="-128"/>
              </a:rPr>
              <a:t>　　　　</a:t>
            </a:r>
            <a:r>
              <a:rPr kumimoji="1" lang="ja-JP" altLang="en-US" sz="1600" b="1" i="1" dirty="0">
                <a:solidFill>
                  <a:schemeClr val="bg1"/>
                </a:solidFill>
                <a:latin typeface="AR P版画ＰＯＰ体E" panose="040B0900000000000000" pitchFamily="50" charset="-128"/>
                <a:ea typeface="AR P版画ＰＯＰ体E" panose="040B0900000000000000" pitchFamily="50" charset="-128"/>
              </a:rPr>
              <a:t>さらに</a:t>
            </a:r>
            <a:r>
              <a:rPr kumimoji="1" lang="en-US" altLang="ja-JP" sz="1600" b="1" i="1" dirty="0">
                <a:solidFill>
                  <a:schemeClr val="bg1"/>
                </a:solidFill>
                <a:latin typeface="AR P版画ＰＯＰ体E" panose="040B0900000000000000" pitchFamily="50" charset="-128"/>
                <a:ea typeface="AR P版画ＰＯＰ体E" panose="040B0900000000000000" pitchFamily="50" charset="-128"/>
              </a:rPr>
              <a:t>!!</a:t>
            </a:r>
          </a:p>
          <a:p>
            <a:pPr algn="ctr"/>
            <a:r>
              <a:rPr kumimoji="1" lang="ja-JP" altLang="en-US" b="1" i="1" dirty="0">
                <a:solidFill>
                  <a:srgbClr val="FFC000"/>
                </a:solidFill>
                <a:latin typeface="AR P版画ＰＯＰ体E" panose="040B0900000000000000" pitchFamily="50" charset="-128"/>
                <a:ea typeface="AR P版画ＰＯＰ体E" panose="040B0900000000000000" pitchFamily="50" charset="-128"/>
              </a:rPr>
              <a:t>プレミアクラス</a:t>
            </a:r>
            <a:endParaRPr kumimoji="1" lang="en-US" altLang="ja-JP" b="1" i="1" dirty="0">
              <a:solidFill>
                <a:srgbClr val="FFC000"/>
              </a:solidFill>
              <a:latin typeface="AR P版画ＰＯＰ体E" panose="040B0900000000000000" pitchFamily="50" charset="-128"/>
              <a:ea typeface="AR P版画ＰＯＰ体E" panose="040B0900000000000000" pitchFamily="50" charset="-128"/>
            </a:endParaRPr>
          </a:p>
          <a:p>
            <a:pPr algn="ctr"/>
            <a:r>
              <a:rPr kumimoji="1" lang="ja-JP" altLang="en-US" sz="1600" b="1" i="1" dirty="0">
                <a:solidFill>
                  <a:schemeClr val="bg1"/>
                </a:solidFill>
                <a:latin typeface="AR P版画ＰＯＰ体E" panose="040B0900000000000000" pitchFamily="50" charset="-128"/>
                <a:ea typeface="AR P版画ＰＯＰ体E" panose="040B0900000000000000" pitchFamily="50" charset="-128"/>
              </a:rPr>
              <a:t>ご入会で</a:t>
            </a:r>
            <a:r>
              <a:rPr kumimoji="1" lang="en-US" altLang="ja-JP" sz="1600" b="1" i="1" dirty="0">
                <a:solidFill>
                  <a:schemeClr val="bg1"/>
                </a:solidFill>
                <a:latin typeface="AR P版画ＰＯＰ体E" panose="040B0900000000000000" pitchFamily="50" charset="-128"/>
                <a:ea typeface="AR P版画ＰＯＰ体E" panose="040B0900000000000000" pitchFamily="50" charset="-128"/>
              </a:rPr>
              <a:t>…</a:t>
            </a:r>
            <a:endParaRPr kumimoji="1" lang="ja-JP" altLang="en-US" sz="1600" b="1" i="1" dirty="0">
              <a:solidFill>
                <a:schemeClr val="bg1"/>
              </a:solidFill>
              <a:latin typeface="AR P版画ＰＯＰ体E" panose="040B0900000000000000" pitchFamily="50" charset="-128"/>
              <a:ea typeface="AR P版画ＰＯＰ体E" panose="040B0900000000000000" pitchFamily="50" charset="-128"/>
            </a:endParaRPr>
          </a:p>
        </p:txBody>
      </p:sp>
      <p:sp>
        <p:nvSpPr>
          <p:cNvPr id="50" name="テキスト ボックス 49">
            <a:extLst>
              <a:ext uri="{FF2B5EF4-FFF2-40B4-BE49-F238E27FC236}">
                <a16:creationId xmlns:a16="http://schemas.microsoft.com/office/drawing/2014/main" id="{E30D80DF-6CE1-4BFC-893F-58F900EF3CC0}"/>
              </a:ext>
            </a:extLst>
          </p:cNvPr>
          <p:cNvSpPr txBox="1"/>
          <p:nvPr/>
        </p:nvSpPr>
        <p:spPr>
          <a:xfrm>
            <a:off x="1276347" y="9311759"/>
            <a:ext cx="4019550" cy="369332"/>
          </a:xfrm>
          <a:prstGeom prst="rect">
            <a:avLst/>
          </a:prstGeom>
          <a:noFill/>
        </p:spPr>
        <p:txBody>
          <a:bodyPr wrap="square" rtlCol="0">
            <a:spAutoFit/>
          </a:bodyPr>
          <a:lstStyle/>
          <a:p>
            <a:r>
              <a:rPr kumimoji="1" lang="en-US" altLang="ja-JP" b="1" dirty="0">
                <a:solidFill>
                  <a:srgbClr val="765238"/>
                </a:solidFill>
              </a:rPr>
              <a:t>2022</a:t>
            </a:r>
            <a:r>
              <a:rPr kumimoji="1" lang="ja-JP" altLang="en-US" b="1" dirty="0">
                <a:solidFill>
                  <a:srgbClr val="765238"/>
                </a:solidFill>
              </a:rPr>
              <a:t>年</a:t>
            </a:r>
            <a:r>
              <a:rPr kumimoji="1" lang="en-US" altLang="ja-JP" b="1" dirty="0">
                <a:solidFill>
                  <a:srgbClr val="765238"/>
                </a:solidFill>
              </a:rPr>
              <a:t>10</a:t>
            </a:r>
            <a:r>
              <a:rPr kumimoji="1" lang="ja-JP" altLang="en-US" b="1" dirty="0">
                <a:solidFill>
                  <a:srgbClr val="765238"/>
                </a:solidFill>
              </a:rPr>
              <a:t>月</a:t>
            </a:r>
            <a:r>
              <a:rPr kumimoji="1" lang="en-US" altLang="ja-JP" b="1" dirty="0">
                <a:solidFill>
                  <a:srgbClr val="765238"/>
                </a:solidFill>
              </a:rPr>
              <a:t>15</a:t>
            </a:r>
            <a:r>
              <a:rPr kumimoji="1" lang="ja-JP" altLang="en-US" b="1" dirty="0">
                <a:solidFill>
                  <a:srgbClr val="765238"/>
                </a:solidFill>
              </a:rPr>
              <a:t>日～</a:t>
            </a:r>
            <a:r>
              <a:rPr kumimoji="1" lang="en-US" altLang="ja-JP" b="1" dirty="0">
                <a:solidFill>
                  <a:srgbClr val="765238"/>
                </a:solidFill>
              </a:rPr>
              <a:t>12</a:t>
            </a:r>
            <a:r>
              <a:rPr kumimoji="1" lang="ja-JP" altLang="en-US" b="1" dirty="0">
                <a:solidFill>
                  <a:srgbClr val="765238"/>
                </a:solidFill>
              </a:rPr>
              <a:t>月</a:t>
            </a:r>
            <a:r>
              <a:rPr kumimoji="1" lang="en-US" altLang="ja-JP" b="1" dirty="0">
                <a:solidFill>
                  <a:srgbClr val="765238"/>
                </a:solidFill>
              </a:rPr>
              <a:t>31</a:t>
            </a:r>
            <a:r>
              <a:rPr kumimoji="1" lang="ja-JP" altLang="en-US" b="1" dirty="0">
                <a:solidFill>
                  <a:srgbClr val="765238"/>
                </a:solidFill>
              </a:rPr>
              <a:t>日</a:t>
            </a:r>
          </a:p>
        </p:txBody>
      </p:sp>
      <p:sp>
        <p:nvSpPr>
          <p:cNvPr id="40" name="平行四辺形 39">
            <a:extLst>
              <a:ext uri="{FF2B5EF4-FFF2-40B4-BE49-F238E27FC236}">
                <a16:creationId xmlns:a16="http://schemas.microsoft.com/office/drawing/2014/main" id="{D8A0DC49-6409-48A9-A71C-B21A85F5BBD3}"/>
              </a:ext>
            </a:extLst>
          </p:cNvPr>
          <p:cNvSpPr/>
          <p:nvPr/>
        </p:nvSpPr>
        <p:spPr>
          <a:xfrm>
            <a:off x="-1209061" y="4628837"/>
            <a:ext cx="1774661" cy="799137"/>
          </a:xfrm>
          <a:prstGeom prst="parallelogram">
            <a:avLst>
              <a:gd name="adj" fmla="val 7029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142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56" name="四角形: メモ 55">
            <a:extLst>
              <a:ext uri="{FF2B5EF4-FFF2-40B4-BE49-F238E27FC236}">
                <a16:creationId xmlns:a16="http://schemas.microsoft.com/office/drawing/2014/main" id="{79DA5F19-5B69-425D-AA81-287D15A6E012}"/>
              </a:ext>
            </a:extLst>
          </p:cNvPr>
          <p:cNvSpPr/>
          <p:nvPr/>
        </p:nvSpPr>
        <p:spPr>
          <a:xfrm>
            <a:off x="3504295" y="7672625"/>
            <a:ext cx="1517651" cy="1032780"/>
          </a:xfrm>
          <a:prstGeom prst="foldedCorner">
            <a:avLst/>
          </a:prstGeom>
          <a:solidFill>
            <a:schemeClr val="accent6">
              <a:lumMod val="40000"/>
              <a:lumOff val="60000"/>
            </a:schemeClr>
          </a:solidFill>
          <a:ln>
            <a:solidFill>
              <a:srgbClr val="00B050"/>
            </a:solidFill>
          </a:ln>
          <a:effectLst>
            <a:outerShdw blurRad="12700" dist="38100" dir="2700000" algn="tl" rotWithShape="0">
              <a:prstClr val="black">
                <a:alpha val="4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50"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フリー</a:t>
            </a:r>
            <a:endParaRPr kumimoji="1" lang="en-US" altLang="ja-JP"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レッスン</a:t>
            </a:r>
            <a:endParaRPr kumimoji="1" lang="en-US" altLang="ja-JP"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２・４</a:t>
            </a:r>
          </a:p>
        </p:txBody>
      </p:sp>
      <p:sp>
        <p:nvSpPr>
          <p:cNvPr id="59" name="四角形: メモ 58">
            <a:extLst>
              <a:ext uri="{FF2B5EF4-FFF2-40B4-BE49-F238E27FC236}">
                <a16:creationId xmlns:a16="http://schemas.microsoft.com/office/drawing/2014/main" id="{99CEC837-3665-4A25-B2FB-81D7E6634E07}"/>
              </a:ext>
            </a:extLst>
          </p:cNvPr>
          <p:cNvSpPr/>
          <p:nvPr/>
        </p:nvSpPr>
        <p:spPr>
          <a:xfrm>
            <a:off x="5172536" y="7660600"/>
            <a:ext cx="1517650" cy="1032780"/>
          </a:xfrm>
          <a:prstGeom prst="foldedCorner">
            <a:avLst/>
          </a:prstGeom>
          <a:solidFill>
            <a:schemeClr val="accent6">
              <a:lumMod val="60000"/>
              <a:lumOff val="40000"/>
            </a:schemeClr>
          </a:solidFill>
          <a:ln>
            <a:solidFill>
              <a:srgbClr val="00B050"/>
            </a:solidFill>
          </a:ln>
          <a:effectLst>
            <a:outerShdw blurRad="12700" dist="38100" dir="2700000" algn="tl" rotWithShape="0">
              <a:prstClr val="black">
                <a:alpha val="4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フリー</a:t>
            </a:r>
            <a:endParaRPr kumimoji="1" lang="en-US" altLang="ja-JP"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レッスン４</a:t>
            </a:r>
            <a:endParaRPr kumimoji="1" lang="en-US" altLang="ja-JP"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プレミア</a:t>
            </a:r>
          </a:p>
        </p:txBody>
      </p:sp>
      <p:sp>
        <p:nvSpPr>
          <p:cNvPr id="62" name="四角形: メモ 61">
            <a:extLst>
              <a:ext uri="{FF2B5EF4-FFF2-40B4-BE49-F238E27FC236}">
                <a16:creationId xmlns:a16="http://schemas.microsoft.com/office/drawing/2014/main" id="{199B5830-9646-4D63-9955-0D45108E28DF}"/>
              </a:ext>
            </a:extLst>
          </p:cNvPr>
          <p:cNvSpPr/>
          <p:nvPr/>
        </p:nvSpPr>
        <p:spPr>
          <a:xfrm>
            <a:off x="128809" y="7672624"/>
            <a:ext cx="1517650" cy="1032781"/>
          </a:xfrm>
          <a:prstGeom prst="foldedCorner">
            <a:avLst/>
          </a:prstGeom>
          <a:solidFill>
            <a:schemeClr val="accent1">
              <a:lumMod val="40000"/>
              <a:lumOff val="60000"/>
            </a:schemeClr>
          </a:solidFill>
          <a:effectLst>
            <a:outerShdw blurRad="12700" dist="38100" dir="2700000" algn="tl" rotWithShape="0">
              <a:prstClr val="black">
                <a:alpha val="4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固定</a:t>
            </a:r>
            <a:endParaRPr kumimoji="1" lang="en-US" altLang="ja-JP"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レッスン４</a:t>
            </a:r>
          </a:p>
        </p:txBody>
      </p:sp>
      <p:sp>
        <p:nvSpPr>
          <p:cNvPr id="63" name="四角形: メモ 62">
            <a:extLst>
              <a:ext uri="{FF2B5EF4-FFF2-40B4-BE49-F238E27FC236}">
                <a16:creationId xmlns:a16="http://schemas.microsoft.com/office/drawing/2014/main" id="{18E3F54B-962E-4045-937E-8AF153018055}"/>
              </a:ext>
            </a:extLst>
          </p:cNvPr>
          <p:cNvSpPr/>
          <p:nvPr/>
        </p:nvSpPr>
        <p:spPr>
          <a:xfrm>
            <a:off x="1797050" y="7660600"/>
            <a:ext cx="1517650" cy="1032781"/>
          </a:xfrm>
          <a:prstGeom prst="foldedCorner">
            <a:avLst/>
          </a:prstGeom>
          <a:solidFill>
            <a:schemeClr val="accent1">
              <a:lumMod val="60000"/>
              <a:lumOff val="40000"/>
            </a:schemeClr>
          </a:solidFill>
          <a:effectLst>
            <a:outerShdw blurRad="12700" dist="38100" dir="2700000" algn="tl" rotWithShape="0">
              <a:prstClr val="black">
                <a:alpha val="4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50"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固定</a:t>
            </a:r>
            <a:endParaRPr kumimoji="1" lang="en-US" altLang="ja-JP"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レッスン４</a:t>
            </a:r>
            <a:endParaRPr kumimoji="1" lang="en-US" altLang="ja-JP" b="1" dirty="0">
              <a:solidFill>
                <a:schemeClr val="tx1"/>
              </a:solidFill>
              <a:latin typeface="AR P版画ＰＯＰ体E" panose="040B0900000000000000" pitchFamily="50" charset="-128"/>
              <a:ea typeface="AR P版画ＰＯＰ体E" panose="040B0900000000000000" pitchFamily="50" charset="-128"/>
            </a:endParaRPr>
          </a:p>
          <a:p>
            <a:pPr algn="ctr"/>
            <a:r>
              <a:rPr kumimoji="1" lang="ja-JP" altLang="en-US" b="1" dirty="0">
                <a:solidFill>
                  <a:schemeClr val="tx1"/>
                </a:solidFill>
                <a:latin typeface="AR P版画ＰＯＰ体E" panose="040B0900000000000000" pitchFamily="50" charset="-128"/>
                <a:ea typeface="AR P版画ＰＯＰ体E" panose="040B0900000000000000" pitchFamily="50" charset="-128"/>
              </a:rPr>
              <a:t>プレミア</a:t>
            </a:r>
          </a:p>
        </p:txBody>
      </p:sp>
      <p:sp>
        <p:nvSpPr>
          <p:cNvPr id="72" name="楕円 71">
            <a:extLst>
              <a:ext uri="{FF2B5EF4-FFF2-40B4-BE49-F238E27FC236}">
                <a16:creationId xmlns:a16="http://schemas.microsoft.com/office/drawing/2014/main" id="{7DB4217A-1A70-4D37-8B48-32C80F8499E2}"/>
              </a:ext>
            </a:extLst>
          </p:cNvPr>
          <p:cNvSpPr/>
          <p:nvPr/>
        </p:nvSpPr>
        <p:spPr>
          <a:xfrm>
            <a:off x="-1581150" y="5141201"/>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3" name="楕円 72">
            <a:extLst>
              <a:ext uri="{FF2B5EF4-FFF2-40B4-BE49-F238E27FC236}">
                <a16:creationId xmlns:a16="http://schemas.microsoft.com/office/drawing/2014/main" id="{6333CCFF-32D8-4E95-B7CB-009018453477}"/>
              </a:ext>
            </a:extLst>
          </p:cNvPr>
          <p:cNvSpPr/>
          <p:nvPr/>
        </p:nvSpPr>
        <p:spPr>
          <a:xfrm>
            <a:off x="-2000022" y="5878436"/>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4" name="楕円 73">
            <a:extLst>
              <a:ext uri="{FF2B5EF4-FFF2-40B4-BE49-F238E27FC236}">
                <a16:creationId xmlns:a16="http://schemas.microsoft.com/office/drawing/2014/main" id="{2668572A-1D7C-49BD-BE3B-BC20179D82A6}"/>
              </a:ext>
            </a:extLst>
          </p:cNvPr>
          <p:cNvSpPr/>
          <p:nvPr/>
        </p:nvSpPr>
        <p:spPr>
          <a:xfrm>
            <a:off x="-1985734" y="4953000"/>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5" name="楕円 74">
            <a:extLst>
              <a:ext uri="{FF2B5EF4-FFF2-40B4-BE49-F238E27FC236}">
                <a16:creationId xmlns:a16="http://schemas.microsoft.com/office/drawing/2014/main" id="{263D3199-3680-4EC0-86C4-816FF6E0E13E}"/>
              </a:ext>
            </a:extLst>
          </p:cNvPr>
          <p:cNvSpPr/>
          <p:nvPr/>
        </p:nvSpPr>
        <p:spPr>
          <a:xfrm>
            <a:off x="-2479787" y="5189380"/>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FEF2EC38-207C-447F-8AEB-83449C27E251}"/>
              </a:ext>
            </a:extLst>
          </p:cNvPr>
          <p:cNvGrpSpPr/>
          <p:nvPr/>
        </p:nvGrpSpPr>
        <p:grpSpPr>
          <a:xfrm>
            <a:off x="128809" y="1905234"/>
            <a:ext cx="1962557" cy="1474470"/>
            <a:chOff x="-21428" y="1855470"/>
            <a:chExt cx="1962557" cy="1474470"/>
          </a:xfrm>
        </p:grpSpPr>
        <p:sp>
          <p:nvSpPr>
            <p:cNvPr id="8" name="楕円 7">
              <a:extLst>
                <a:ext uri="{FF2B5EF4-FFF2-40B4-BE49-F238E27FC236}">
                  <a16:creationId xmlns:a16="http://schemas.microsoft.com/office/drawing/2014/main" id="{33E2D0F0-A421-40A7-8619-23A1FEDE4FE9}"/>
                </a:ext>
              </a:extLst>
            </p:cNvPr>
            <p:cNvSpPr/>
            <p:nvPr/>
          </p:nvSpPr>
          <p:spPr>
            <a:xfrm>
              <a:off x="188460" y="1855470"/>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6" name="テキスト ボックス 75">
              <a:extLst>
                <a:ext uri="{FF2B5EF4-FFF2-40B4-BE49-F238E27FC236}">
                  <a16:creationId xmlns:a16="http://schemas.microsoft.com/office/drawing/2014/main" id="{4029742F-0299-4E24-9961-BDF10580E763}"/>
                </a:ext>
              </a:extLst>
            </p:cNvPr>
            <p:cNvSpPr txBox="1"/>
            <p:nvPr/>
          </p:nvSpPr>
          <p:spPr>
            <a:xfrm>
              <a:off x="-21428" y="2191595"/>
              <a:ext cx="1962557" cy="830997"/>
            </a:xfrm>
            <a:prstGeom prst="rect">
              <a:avLst/>
            </a:prstGeom>
            <a:noFill/>
          </p:spPr>
          <p:txBody>
            <a:bodyPr wrap="square" rtlCol="0">
              <a:spAutoFit/>
            </a:bodyPr>
            <a:lstStyle/>
            <a:p>
              <a:pPr algn="ctr"/>
              <a:r>
                <a:rPr kumimoji="1" lang="ja-JP" altLang="en-US" sz="1600" b="1" i="1" dirty="0">
                  <a:latin typeface="AR P版画ＰＯＰ体E" panose="040B0900000000000000" pitchFamily="50" charset="-128"/>
                  <a:ea typeface="AR P版画ＰＯＰ体E" panose="040B0900000000000000" pitchFamily="50" charset="-128"/>
                </a:rPr>
                <a:t>毎週決まった</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曜日・時間に</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通いたい</a:t>
              </a:r>
            </a:p>
          </p:txBody>
        </p:sp>
      </p:grpSp>
      <p:grpSp>
        <p:nvGrpSpPr>
          <p:cNvPr id="3" name="グループ化 2">
            <a:extLst>
              <a:ext uri="{FF2B5EF4-FFF2-40B4-BE49-F238E27FC236}">
                <a16:creationId xmlns:a16="http://schemas.microsoft.com/office/drawing/2014/main" id="{12188125-327B-4BB9-8203-EE35393BAD48}"/>
              </a:ext>
            </a:extLst>
          </p:cNvPr>
          <p:cNvGrpSpPr/>
          <p:nvPr/>
        </p:nvGrpSpPr>
        <p:grpSpPr>
          <a:xfrm>
            <a:off x="2396139" y="1901355"/>
            <a:ext cx="1962557" cy="1474470"/>
            <a:chOff x="1615101" y="1855470"/>
            <a:chExt cx="1962557" cy="1474470"/>
          </a:xfrm>
        </p:grpSpPr>
        <p:sp>
          <p:nvSpPr>
            <p:cNvPr id="65" name="楕円 64">
              <a:extLst>
                <a:ext uri="{FF2B5EF4-FFF2-40B4-BE49-F238E27FC236}">
                  <a16:creationId xmlns:a16="http://schemas.microsoft.com/office/drawing/2014/main" id="{36969122-571C-447A-AE6E-7DC0F7ECE9AA}"/>
                </a:ext>
              </a:extLst>
            </p:cNvPr>
            <p:cNvSpPr/>
            <p:nvPr/>
          </p:nvSpPr>
          <p:spPr>
            <a:xfrm>
              <a:off x="1805805" y="1855470"/>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7" name="テキスト ボックス 76">
              <a:extLst>
                <a:ext uri="{FF2B5EF4-FFF2-40B4-BE49-F238E27FC236}">
                  <a16:creationId xmlns:a16="http://schemas.microsoft.com/office/drawing/2014/main" id="{63B386C6-5430-430B-A531-AD2151344CC7}"/>
                </a:ext>
              </a:extLst>
            </p:cNvPr>
            <p:cNvSpPr txBox="1"/>
            <p:nvPr/>
          </p:nvSpPr>
          <p:spPr>
            <a:xfrm>
              <a:off x="1615101" y="2171755"/>
              <a:ext cx="1962557" cy="830997"/>
            </a:xfrm>
            <a:prstGeom prst="rect">
              <a:avLst/>
            </a:prstGeom>
            <a:noFill/>
          </p:spPr>
          <p:txBody>
            <a:bodyPr wrap="square" rtlCol="0">
              <a:spAutoFit/>
            </a:bodyPr>
            <a:lstStyle/>
            <a:p>
              <a:pPr algn="ctr"/>
              <a:r>
                <a:rPr kumimoji="1" lang="ja-JP" altLang="en-US" sz="1600" b="1" i="1" dirty="0">
                  <a:latin typeface="AR P版画ＰＯＰ体E" panose="040B0900000000000000" pitchFamily="50" charset="-128"/>
                  <a:ea typeface="AR P版画ＰＯＰ体E" panose="040B0900000000000000" pitchFamily="50" charset="-128"/>
                </a:rPr>
                <a:t>いろんなプロ</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からレッスンを</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受けてみたい</a:t>
              </a:r>
              <a:endParaRPr kumimoji="1" lang="en-US" altLang="ja-JP" sz="1600" b="1" i="1" dirty="0">
                <a:latin typeface="AR P版画ＰＯＰ体E" panose="040B0900000000000000" pitchFamily="50" charset="-128"/>
                <a:ea typeface="AR P版画ＰＯＰ体E" panose="040B0900000000000000" pitchFamily="50" charset="-128"/>
              </a:endParaRPr>
            </a:p>
          </p:txBody>
        </p:sp>
      </p:grpSp>
      <p:grpSp>
        <p:nvGrpSpPr>
          <p:cNvPr id="4" name="グループ化 3">
            <a:extLst>
              <a:ext uri="{FF2B5EF4-FFF2-40B4-BE49-F238E27FC236}">
                <a16:creationId xmlns:a16="http://schemas.microsoft.com/office/drawing/2014/main" id="{E076E459-3CCF-4943-B245-8F19F3A72537}"/>
              </a:ext>
            </a:extLst>
          </p:cNvPr>
          <p:cNvGrpSpPr/>
          <p:nvPr/>
        </p:nvGrpSpPr>
        <p:grpSpPr>
          <a:xfrm>
            <a:off x="2396139" y="4793551"/>
            <a:ext cx="1962557" cy="1474470"/>
            <a:chOff x="3231042" y="1833336"/>
            <a:chExt cx="1962557" cy="1474470"/>
          </a:xfrm>
        </p:grpSpPr>
        <p:sp>
          <p:nvSpPr>
            <p:cNvPr id="66" name="楕円 65">
              <a:extLst>
                <a:ext uri="{FF2B5EF4-FFF2-40B4-BE49-F238E27FC236}">
                  <a16:creationId xmlns:a16="http://schemas.microsoft.com/office/drawing/2014/main" id="{A0D135CA-1312-416F-97EF-84093F704391}"/>
                </a:ext>
              </a:extLst>
            </p:cNvPr>
            <p:cNvSpPr/>
            <p:nvPr/>
          </p:nvSpPr>
          <p:spPr>
            <a:xfrm>
              <a:off x="3421746" y="1833336"/>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8" name="テキスト ボックス 77">
              <a:extLst>
                <a:ext uri="{FF2B5EF4-FFF2-40B4-BE49-F238E27FC236}">
                  <a16:creationId xmlns:a16="http://schemas.microsoft.com/office/drawing/2014/main" id="{4DAE5E3B-68B6-41DC-A511-35CC4626EC0B}"/>
                </a:ext>
              </a:extLst>
            </p:cNvPr>
            <p:cNvSpPr txBox="1"/>
            <p:nvPr/>
          </p:nvSpPr>
          <p:spPr>
            <a:xfrm>
              <a:off x="3231042" y="2052554"/>
              <a:ext cx="1962557" cy="1077218"/>
            </a:xfrm>
            <a:prstGeom prst="rect">
              <a:avLst/>
            </a:prstGeom>
            <a:noFill/>
          </p:spPr>
          <p:txBody>
            <a:bodyPr wrap="square" rtlCol="0">
              <a:spAutoFit/>
            </a:bodyPr>
            <a:lstStyle/>
            <a:p>
              <a:pPr algn="ctr"/>
              <a:r>
                <a:rPr kumimoji="1" lang="ja-JP" altLang="en-US" sz="1600" b="1" i="1" dirty="0">
                  <a:latin typeface="AR P版画ＰＯＰ体E" panose="040B0900000000000000" pitchFamily="50" charset="-128"/>
                  <a:ea typeface="AR P版画ＰＯＰ体E" panose="040B0900000000000000" pitchFamily="50" charset="-128"/>
                </a:rPr>
                <a:t>通えるのは</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１か月で</a:t>
              </a:r>
              <a:r>
                <a:rPr kumimoji="1" lang="en-US" altLang="ja-JP" sz="1600" b="1" i="1" dirty="0">
                  <a:latin typeface="AR P版画ＰＯＰ体E" panose="040B0900000000000000" pitchFamily="50" charset="-128"/>
                  <a:ea typeface="AR P版画ＰＯＰ体E" panose="040B0900000000000000" pitchFamily="50" charset="-128"/>
                </a:rPr>
                <a:t>…</a:t>
              </a:r>
            </a:p>
            <a:p>
              <a:pPr algn="ctr"/>
              <a:r>
                <a:rPr kumimoji="1" lang="en-US" altLang="ja-JP" sz="1600" b="1" i="1" dirty="0">
                  <a:latin typeface="AR P版画ＰＯＰ体E" panose="040B0900000000000000" pitchFamily="50" charset="-128"/>
                  <a:ea typeface="AR P版画ＰＯＰ体E" panose="040B0900000000000000" pitchFamily="50" charset="-128"/>
                </a:rPr>
                <a:t>A</a:t>
              </a:r>
              <a:r>
                <a:rPr kumimoji="1" lang="ja-JP" altLang="en-US" sz="1200" b="1" i="1" dirty="0">
                  <a:latin typeface="AR P版画ＰＯＰ体E" panose="040B0900000000000000" pitchFamily="50" charset="-128"/>
                  <a:ea typeface="AR P版画ＰＯＰ体E" panose="040B0900000000000000" pitchFamily="50" charset="-128"/>
                </a:rPr>
                <a:t>→</a:t>
              </a:r>
              <a:r>
                <a:rPr kumimoji="1" lang="ja-JP" altLang="en-US" sz="1600" b="1" i="1" dirty="0">
                  <a:latin typeface="AR P版画ＰＯＰ体E" panose="040B0900000000000000" pitchFamily="50" charset="-128"/>
                  <a:ea typeface="AR P版画ＰＯＰ体E" panose="040B0900000000000000" pitchFamily="50" charset="-128"/>
                </a:rPr>
                <a:t>２回</a:t>
              </a:r>
              <a:r>
                <a:rPr kumimoji="1" lang="ja-JP" altLang="en-US" sz="1200" b="1" i="1" dirty="0">
                  <a:latin typeface="AR P版画ＰＯＰ体E" panose="040B0900000000000000" pitchFamily="50" charset="-128"/>
                  <a:ea typeface="AR P版画ＰＯＰ体E" panose="040B0900000000000000" pitchFamily="50" charset="-128"/>
                </a:rPr>
                <a:t>くらい</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en-US" altLang="ja-JP" sz="1600" b="1" i="1" dirty="0">
                  <a:latin typeface="AR P版画ＰＯＰ体E" panose="040B0900000000000000" pitchFamily="50" charset="-128"/>
                  <a:ea typeface="AR P版画ＰＯＰ体E" panose="040B0900000000000000" pitchFamily="50" charset="-128"/>
                </a:rPr>
                <a:t>B</a:t>
              </a:r>
              <a:r>
                <a:rPr kumimoji="1" lang="ja-JP" altLang="en-US" sz="1200" b="1" i="1" dirty="0">
                  <a:latin typeface="AR P版画ＰＯＰ体E" panose="040B0900000000000000" pitchFamily="50" charset="-128"/>
                  <a:ea typeface="AR P版画ＰＯＰ体E" panose="040B0900000000000000" pitchFamily="50" charset="-128"/>
                </a:rPr>
                <a:t>→</a:t>
              </a:r>
              <a:r>
                <a:rPr kumimoji="1" lang="ja-JP" altLang="en-US" sz="1600" b="1" i="1" dirty="0">
                  <a:latin typeface="AR P版画ＰＯＰ体E" panose="040B0900000000000000" pitchFamily="50" charset="-128"/>
                  <a:ea typeface="AR P版画ＰＯＰ体E" panose="040B0900000000000000" pitchFamily="50" charset="-128"/>
                </a:rPr>
                <a:t>４回</a:t>
              </a:r>
              <a:r>
                <a:rPr kumimoji="1" lang="ja-JP" altLang="en-US" sz="1200" b="1" i="1" dirty="0">
                  <a:latin typeface="AR P版画ＰＯＰ体E" panose="040B0900000000000000" pitchFamily="50" charset="-128"/>
                  <a:ea typeface="AR P版画ＰＯＰ体E" panose="040B0900000000000000" pitchFamily="50" charset="-128"/>
                </a:rPr>
                <a:t>くらい</a:t>
              </a:r>
              <a:endParaRPr kumimoji="1" lang="en-US" altLang="ja-JP" sz="1600" b="1" i="1" dirty="0">
                <a:latin typeface="AR P版画ＰＯＰ体E" panose="040B0900000000000000" pitchFamily="50" charset="-128"/>
                <a:ea typeface="AR P版画ＰＯＰ体E" panose="040B0900000000000000" pitchFamily="50" charset="-128"/>
              </a:endParaRPr>
            </a:p>
          </p:txBody>
        </p:sp>
      </p:grpSp>
      <p:grpSp>
        <p:nvGrpSpPr>
          <p:cNvPr id="5" name="グループ化 4">
            <a:extLst>
              <a:ext uri="{FF2B5EF4-FFF2-40B4-BE49-F238E27FC236}">
                <a16:creationId xmlns:a16="http://schemas.microsoft.com/office/drawing/2014/main" id="{66320165-6870-40F9-BA0A-E47251F445C4}"/>
              </a:ext>
            </a:extLst>
          </p:cNvPr>
          <p:cNvGrpSpPr/>
          <p:nvPr/>
        </p:nvGrpSpPr>
        <p:grpSpPr>
          <a:xfrm>
            <a:off x="1249789" y="3409628"/>
            <a:ext cx="1962557" cy="1474470"/>
            <a:chOff x="4850060" y="1836420"/>
            <a:chExt cx="1962557" cy="1474470"/>
          </a:xfrm>
        </p:grpSpPr>
        <p:sp>
          <p:nvSpPr>
            <p:cNvPr id="67" name="楕円 66">
              <a:extLst>
                <a:ext uri="{FF2B5EF4-FFF2-40B4-BE49-F238E27FC236}">
                  <a16:creationId xmlns:a16="http://schemas.microsoft.com/office/drawing/2014/main" id="{E261CC10-4EE9-4C3C-A1CE-614089180B54}"/>
                </a:ext>
              </a:extLst>
            </p:cNvPr>
            <p:cNvSpPr/>
            <p:nvPr/>
          </p:nvSpPr>
          <p:spPr>
            <a:xfrm>
              <a:off x="5040765" y="1836420"/>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79" name="テキスト ボックス 78">
              <a:extLst>
                <a:ext uri="{FF2B5EF4-FFF2-40B4-BE49-F238E27FC236}">
                  <a16:creationId xmlns:a16="http://schemas.microsoft.com/office/drawing/2014/main" id="{47996149-7A13-492D-804F-80903AFC3A43}"/>
                </a:ext>
              </a:extLst>
            </p:cNvPr>
            <p:cNvSpPr txBox="1"/>
            <p:nvPr/>
          </p:nvSpPr>
          <p:spPr>
            <a:xfrm>
              <a:off x="4850060" y="2032060"/>
              <a:ext cx="1962557" cy="1077218"/>
            </a:xfrm>
            <a:prstGeom prst="rect">
              <a:avLst/>
            </a:prstGeom>
            <a:noFill/>
          </p:spPr>
          <p:txBody>
            <a:bodyPr wrap="square" rtlCol="0">
              <a:spAutoFit/>
            </a:bodyPr>
            <a:lstStyle/>
            <a:p>
              <a:pPr algn="ctr"/>
              <a:r>
                <a:rPr kumimoji="1" lang="ja-JP" altLang="en-US" sz="1600" b="1" i="1" dirty="0">
                  <a:latin typeface="AR P版画ＰＯＰ体E" panose="040B0900000000000000" pitchFamily="50" charset="-128"/>
                  <a:ea typeface="AR P版画ＰＯＰ体E" panose="040B0900000000000000" pitchFamily="50" charset="-128"/>
                </a:rPr>
                <a:t>休んだ分の</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繰り越しは</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翌月以降も</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使いたい</a:t>
              </a:r>
              <a:endParaRPr kumimoji="1" lang="en-US" altLang="ja-JP" sz="1600" b="1" i="1" dirty="0">
                <a:latin typeface="AR P版画ＰＯＰ体E" panose="040B0900000000000000" pitchFamily="50" charset="-128"/>
                <a:ea typeface="AR P版画ＰＯＰ体E" panose="040B0900000000000000" pitchFamily="50" charset="-128"/>
              </a:endParaRPr>
            </a:p>
          </p:txBody>
        </p:sp>
      </p:grpSp>
      <p:grpSp>
        <p:nvGrpSpPr>
          <p:cNvPr id="6" name="グループ化 5">
            <a:extLst>
              <a:ext uri="{FF2B5EF4-FFF2-40B4-BE49-F238E27FC236}">
                <a16:creationId xmlns:a16="http://schemas.microsoft.com/office/drawing/2014/main" id="{D73AA4F1-3ABF-418B-B29C-B7557B021A67}"/>
              </a:ext>
            </a:extLst>
          </p:cNvPr>
          <p:cNvGrpSpPr/>
          <p:nvPr/>
        </p:nvGrpSpPr>
        <p:grpSpPr>
          <a:xfrm>
            <a:off x="3645654" y="3417003"/>
            <a:ext cx="1962557" cy="1474470"/>
            <a:chOff x="-21428" y="3560445"/>
            <a:chExt cx="1962557" cy="1474470"/>
          </a:xfrm>
        </p:grpSpPr>
        <p:sp>
          <p:nvSpPr>
            <p:cNvPr id="68" name="楕円 67">
              <a:extLst>
                <a:ext uri="{FF2B5EF4-FFF2-40B4-BE49-F238E27FC236}">
                  <a16:creationId xmlns:a16="http://schemas.microsoft.com/office/drawing/2014/main" id="{506A6DC5-311E-44A9-A363-8BF77B0E560E}"/>
                </a:ext>
              </a:extLst>
            </p:cNvPr>
            <p:cNvSpPr/>
            <p:nvPr/>
          </p:nvSpPr>
          <p:spPr>
            <a:xfrm>
              <a:off x="188460" y="3560445"/>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BA86B2B3-1720-48EA-A8D6-E979C024E95F}"/>
                </a:ext>
              </a:extLst>
            </p:cNvPr>
            <p:cNvSpPr txBox="1"/>
            <p:nvPr/>
          </p:nvSpPr>
          <p:spPr>
            <a:xfrm>
              <a:off x="-21428" y="3796825"/>
              <a:ext cx="1962557" cy="1107996"/>
            </a:xfrm>
            <a:prstGeom prst="rect">
              <a:avLst/>
            </a:prstGeom>
            <a:noFill/>
          </p:spPr>
          <p:txBody>
            <a:bodyPr wrap="square" rtlCol="0">
              <a:spAutoFit/>
            </a:bodyPr>
            <a:lstStyle/>
            <a:p>
              <a:pPr algn="ctr"/>
              <a:r>
                <a:rPr kumimoji="1" lang="ja-JP" altLang="en-US" sz="1600" b="1" i="1" dirty="0">
                  <a:latin typeface="AR P版画ＰＯＰ体E" panose="040B0900000000000000" pitchFamily="50" charset="-128"/>
                  <a:ea typeface="AR P版画ＰＯＰ体E" panose="040B0900000000000000" pitchFamily="50" charset="-128"/>
                </a:rPr>
                <a:t>受けるなら</a:t>
              </a:r>
              <a:r>
                <a:rPr kumimoji="1" lang="en-US" altLang="ja-JP" sz="1600" b="1" i="1" dirty="0">
                  <a:latin typeface="AR P版画ＰＯＰ体E" panose="040B0900000000000000" pitchFamily="50" charset="-128"/>
                  <a:ea typeface="AR P版画ＰＯＰ体E" panose="040B0900000000000000" pitchFamily="50" charset="-128"/>
                </a:rPr>
                <a:t>…</a:t>
              </a:r>
            </a:p>
            <a:p>
              <a:pPr algn="ctr"/>
              <a:r>
                <a:rPr kumimoji="1" lang="en-US" altLang="ja-JP" sz="1200" b="1" i="1" dirty="0">
                  <a:latin typeface="AR P版画ＰＯＰ体E" panose="040B0900000000000000" pitchFamily="50" charset="-128"/>
                  <a:ea typeface="AR P版画ＰＯＰ体E" panose="040B0900000000000000" pitchFamily="50" charset="-128"/>
                </a:rPr>
                <a:t>A</a:t>
              </a:r>
              <a:r>
                <a:rPr kumimoji="1" lang="ja-JP" altLang="en-US" sz="1200" b="1" i="1" dirty="0">
                  <a:latin typeface="AR P版画ＰＯＰ体E" panose="040B0900000000000000" pitchFamily="50" charset="-128"/>
                  <a:ea typeface="AR P版画ＰＯＰ体E" panose="040B0900000000000000" pitchFamily="50" charset="-128"/>
                </a:rPr>
                <a:t>→大人数で</a:t>
              </a:r>
              <a:endParaRPr kumimoji="1" lang="en-US" altLang="ja-JP" sz="1200" b="1" i="1" dirty="0">
                <a:latin typeface="AR P版画ＰＯＰ体E" panose="040B0900000000000000" pitchFamily="50" charset="-128"/>
                <a:ea typeface="AR P版画ＰＯＰ体E" panose="040B0900000000000000" pitchFamily="50" charset="-128"/>
              </a:endParaRPr>
            </a:p>
            <a:p>
              <a:pPr algn="ctr"/>
              <a:r>
                <a:rPr kumimoji="1" lang="ja-JP" altLang="en-US" sz="1200" b="1" i="1" dirty="0">
                  <a:latin typeface="AR P版画ＰＯＰ体E" panose="040B0900000000000000" pitchFamily="50" charset="-128"/>
                  <a:ea typeface="AR P版画ＰＯＰ体E" panose="040B0900000000000000" pitchFamily="50" charset="-128"/>
                </a:rPr>
                <a:t>　ワイワイ</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en-US" altLang="ja-JP" sz="1400" b="1" i="1" dirty="0">
                  <a:latin typeface="AR P版画ＰＯＰ体E" panose="040B0900000000000000" pitchFamily="50" charset="-128"/>
                  <a:ea typeface="AR P版画ＰＯＰ体E" panose="040B0900000000000000" pitchFamily="50" charset="-128"/>
                </a:rPr>
                <a:t>B</a:t>
              </a:r>
              <a:r>
                <a:rPr kumimoji="1" lang="ja-JP" altLang="en-US" sz="1200" b="1" i="1" dirty="0">
                  <a:latin typeface="AR P版画ＰＯＰ体E" panose="040B0900000000000000" pitchFamily="50" charset="-128"/>
                  <a:ea typeface="AR P版画ＰＯＰ体E" panose="040B0900000000000000" pitchFamily="50" charset="-128"/>
                </a:rPr>
                <a:t>→少人数で</a:t>
              </a:r>
              <a:endParaRPr kumimoji="1" lang="en-US" altLang="ja-JP" sz="1200" b="1" i="1" dirty="0">
                <a:latin typeface="AR P版画ＰＯＰ体E" panose="040B0900000000000000" pitchFamily="50" charset="-128"/>
                <a:ea typeface="AR P版画ＰＯＰ体E" panose="040B0900000000000000" pitchFamily="50" charset="-128"/>
              </a:endParaRPr>
            </a:p>
            <a:p>
              <a:pPr algn="ctr"/>
              <a:r>
                <a:rPr kumimoji="1" lang="ja-JP" altLang="en-US" sz="1200" b="1" i="1" dirty="0">
                  <a:latin typeface="AR P版画ＰＯＰ体E" panose="040B0900000000000000" pitchFamily="50" charset="-128"/>
                  <a:ea typeface="AR P版画ＰＯＰ体E" panose="040B0900000000000000" pitchFamily="50" charset="-128"/>
                </a:rPr>
                <a:t>　　しっかり！</a:t>
              </a:r>
              <a:endParaRPr kumimoji="1" lang="en-US" altLang="ja-JP" sz="1600" b="1" i="1" dirty="0">
                <a:latin typeface="AR P版画ＰＯＰ体E" panose="040B0900000000000000" pitchFamily="50" charset="-128"/>
                <a:ea typeface="AR P版画ＰＯＰ体E" panose="040B0900000000000000" pitchFamily="50" charset="-128"/>
              </a:endParaRPr>
            </a:p>
          </p:txBody>
        </p:sp>
      </p:grpSp>
      <p:grpSp>
        <p:nvGrpSpPr>
          <p:cNvPr id="7" name="グループ化 6">
            <a:extLst>
              <a:ext uri="{FF2B5EF4-FFF2-40B4-BE49-F238E27FC236}">
                <a16:creationId xmlns:a16="http://schemas.microsoft.com/office/drawing/2014/main" id="{CF1E3132-AD79-4822-90E6-9E5BA142E4E7}"/>
              </a:ext>
            </a:extLst>
          </p:cNvPr>
          <p:cNvGrpSpPr/>
          <p:nvPr/>
        </p:nvGrpSpPr>
        <p:grpSpPr>
          <a:xfrm>
            <a:off x="713953" y="5856713"/>
            <a:ext cx="1962557" cy="1474470"/>
            <a:chOff x="1607481" y="3560445"/>
            <a:chExt cx="1962557" cy="1474470"/>
          </a:xfrm>
        </p:grpSpPr>
        <p:sp>
          <p:nvSpPr>
            <p:cNvPr id="69" name="楕円 68">
              <a:extLst>
                <a:ext uri="{FF2B5EF4-FFF2-40B4-BE49-F238E27FC236}">
                  <a16:creationId xmlns:a16="http://schemas.microsoft.com/office/drawing/2014/main" id="{F47C0EB6-48AC-45F7-A6FA-DB324C790C4D}"/>
                </a:ext>
              </a:extLst>
            </p:cNvPr>
            <p:cNvSpPr/>
            <p:nvPr/>
          </p:nvSpPr>
          <p:spPr>
            <a:xfrm>
              <a:off x="1798185" y="3560445"/>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AC844F66-3BF6-4F1B-A200-84B6A784C9AF}"/>
                </a:ext>
              </a:extLst>
            </p:cNvPr>
            <p:cNvSpPr txBox="1"/>
            <p:nvPr/>
          </p:nvSpPr>
          <p:spPr>
            <a:xfrm>
              <a:off x="1607481" y="3871466"/>
              <a:ext cx="1962557" cy="769441"/>
            </a:xfrm>
            <a:prstGeom prst="rect">
              <a:avLst/>
            </a:prstGeom>
            <a:noFill/>
          </p:spPr>
          <p:txBody>
            <a:bodyPr wrap="square" rtlCol="0">
              <a:spAutoFit/>
            </a:bodyPr>
            <a:lstStyle/>
            <a:p>
              <a:pPr algn="ctr"/>
              <a:r>
                <a:rPr kumimoji="1" lang="ja-JP" altLang="en-US" sz="1600" b="1" i="1" dirty="0">
                  <a:latin typeface="AR P版画ＰＯＰ体E" panose="040B0900000000000000" pitchFamily="50" charset="-128"/>
                  <a:ea typeface="AR P版画ＰＯＰ体E" panose="040B0900000000000000" pitchFamily="50" charset="-128"/>
                </a:rPr>
                <a:t>受けるなら</a:t>
              </a:r>
              <a:r>
                <a:rPr kumimoji="1" lang="en-US" altLang="ja-JP" sz="1600" b="1" i="1" dirty="0">
                  <a:latin typeface="AR P版画ＰＯＰ体E" panose="040B0900000000000000" pitchFamily="50" charset="-128"/>
                  <a:ea typeface="AR P版画ＰＯＰ体E" panose="040B0900000000000000" pitchFamily="50" charset="-128"/>
                </a:rPr>
                <a:t>…</a:t>
              </a:r>
            </a:p>
            <a:p>
              <a:pPr algn="ctr"/>
              <a:r>
                <a:rPr kumimoji="1" lang="en-US" altLang="ja-JP" sz="1400" b="1" i="1" dirty="0">
                  <a:latin typeface="AR P版画ＰＯＰ体E" panose="040B0900000000000000" pitchFamily="50" charset="-128"/>
                  <a:ea typeface="AR P版画ＰＯＰ体E" panose="040B0900000000000000" pitchFamily="50" charset="-128"/>
                </a:rPr>
                <a:t>A</a:t>
              </a:r>
              <a:r>
                <a:rPr kumimoji="1" lang="ja-JP" altLang="en-US" sz="1200" b="1" i="1" dirty="0">
                  <a:latin typeface="AR P版画ＰＯＰ体E" panose="040B0900000000000000" pitchFamily="50" charset="-128"/>
                  <a:ea typeface="AR P版画ＰＯＰ体E" panose="040B0900000000000000" pitchFamily="50" charset="-128"/>
                </a:rPr>
                <a:t>→ほどよく７５分</a:t>
              </a:r>
              <a:endParaRPr kumimoji="1" lang="en-US" altLang="ja-JP" sz="1200" b="1" i="1" dirty="0">
                <a:latin typeface="AR P版画ＰＯＰ体E" panose="040B0900000000000000" pitchFamily="50" charset="-128"/>
                <a:ea typeface="AR P版画ＰＯＰ体E" panose="040B0900000000000000" pitchFamily="50" charset="-128"/>
              </a:endParaRPr>
            </a:p>
            <a:p>
              <a:pPr algn="ctr"/>
              <a:r>
                <a:rPr kumimoji="1" lang="en-US" altLang="ja-JP" sz="1400" b="1" i="1" dirty="0">
                  <a:latin typeface="AR P版画ＰＯＰ体E" panose="040B0900000000000000" pitchFamily="50" charset="-128"/>
                  <a:ea typeface="AR P版画ＰＯＰ体E" panose="040B0900000000000000" pitchFamily="50" charset="-128"/>
                </a:rPr>
                <a:t>B</a:t>
              </a:r>
              <a:r>
                <a:rPr kumimoji="1" lang="ja-JP" altLang="en-US" sz="1200" b="1" i="1" dirty="0">
                  <a:latin typeface="AR P版画ＰＯＰ体E" panose="040B0900000000000000" pitchFamily="50" charset="-128"/>
                  <a:ea typeface="AR P版画ＰＯＰ体E" panose="040B0900000000000000" pitchFamily="50" charset="-128"/>
                </a:rPr>
                <a:t>→より鍛える９０分</a:t>
              </a:r>
              <a:endParaRPr kumimoji="1" lang="en-US" altLang="ja-JP" sz="1600" b="1" i="1" dirty="0">
                <a:latin typeface="AR P版画ＰＯＰ体E" panose="040B0900000000000000" pitchFamily="50" charset="-128"/>
                <a:ea typeface="AR P版画ＰＯＰ体E" panose="040B0900000000000000" pitchFamily="50" charset="-128"/>
              </a:endParaRPr>
            </a:p>
          </p:txBody>
        </p:sp>
      </p:grpSp>
      <p:grpSp>
        <p:nvGrpSpPr>
          <p:cNvPr id="9" name="グループ化 8">
            <a:extLst>
              <a:ext uri="{FF2B5EF4-FFF2-40B4-BE49-F238E27FC236}">
                <a16:creationId xmlns:a16="http://schemas.microsoft.com/office/drawing/2014/main" id="{96DB5D08-33B1-42B5-9633-F71DC2CB55AC}"/>
              </a:ext>
            </a:extLst>
          </p:cNvPr>
          <p:cNvGrpSpPr/>
          <p:nvPr/>
        </p:nvGrpSpPr>
        <p:grpSpPr>
          <a:xfrm>
            <a:off x="4040667" y="5891771"/>
            <a:ext cx="1962557" cy="1474470"/>
            <a:chOff x="3209979" y="3541395"/>
            <a:chExt cx="1962557" cy="1474470"/>
          </a:xfrm>
        </p:grpSpPr>
        <p:sp>
          <p:nvSpPr>
            <p:cNvPr id="70" name="楕円 69">
              <a:extLst>
                <a:ext uri="{FF2B5EF4-FFF2-40B4-BE49-F238E27FC236}">
                  <a16:creationId xmlns:a16="http://schemas.microsoft.com/office/drawing/2014/main" id="{1AE9C0CC-C569-44D0-B8E1-3C475BAE5CCF}"/>
                </a:ext>
              </a:extLst>
            </p:cNvPr>
            <p:cNvSpPr/>
            <p:nvPr/>
          </p:nvSpPr>
          <p:spPr>
            <a:xfrm>
              <a:off x="3421746" y="3541395"/>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84" name="テキスト ボックス 83">
              <a:extLst>
                <a:ext uri="{FF2B5EF4-FFF2-40B4-BE49-F238E27FC236}">
                  <a16:creationId xmlns:a16="http://schemas.microsoft.com/office/drawing/2014/main" id="{F805D3D6-F302-408A-9A51-8D808EF8064C}"/>
                </a:ext>
              </a:extLst>
            </p:cNvPr>
            <p:cNvSpPr txBox="1"/>
            <p:nvPr/>
          </p:nvSpPr>
          <p:spPr>
            <a:xfrm>
              <a:off x="3209979" y="3849034"/>
              <a:ext cx="1962557" cy="830997"/>
            </a:xfrm>
            <a:prstGeom prst="rect">
              <a:avLst/>
            </a:prstGeom>
            <a:noFill/>
          </p:spPr>
          <p:txBody>
            <a:bodyPr wrap="square" rtlCol="0">
              <a:spAutoFit/>
            </a:bodyPr>
            <a:lstStyle/>
            <a:p>
              <a:pPr algn="ctr"/>
              <a:r>
                <a:rPr kumimoji="1" lang="ja-JP" altLang="en-US" sz="1600" b="1" i="1" dirty="0">
                  <a:latin typeface="AR P版画ＰＯＰ体E" panose="040B0900000000000000" pitchFamily="50" charset="-128"/>
                  <a:ea typeface="AR P版画ＰＯＰ体E" panose="040B0900000000000000" pitchFamily="50" charset="-128"/>
                </a:rPr>
                <a:t>フィットネス</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利用にも</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興味がある</a:t>
              </a:r>
              <a:endParaRPr kumimoji="1" lang="en-US" altLang="ja-JP" sz="1600" b="1" i="1" dirty="0">
                <a:latin typeface="AR P版画ＰＯＰ体E" panose="040B0900000000000000" pitchFamily="50" charset="-128"/>
                <a:ea typeface="AR P版画ＰＯＰ体E" panose="040B0900000000000000" pitchFamily="50" charset="-128"/>
              </a:endParaRPr>
            </a:p>
          </p:txBody>
        </p:sp>
      </p:grpSp>
      <p:grpSp>
        <p:nvGrpSpPr>
          <p:cNvPr id="10" name="グループ化 9">
            <a:extLst>
              <a:ext uri="{FF2B5EF4-FFF2-40B4-BE49-F238E27FC236}">
                <a16:creationId xmlns:a16="http://schemas.microsoft.com/office/drawing/2014/main" id="{73534ADD-24E1-4C73-9AED-A130E2A5573D}"/>
              </a:ext>
            </a:extLst>
          </p:cNvPr>
          <p:cNvGrpSpPr/>
          <p:nvPr/>
        </p:nvGrpSpPr>
        <p:grpSpPr>
          <a:xfrm>
            <a:off x="4563749" y="1905234"/>
            <a:ext cx="1962557" cy="1474470"/>
            <a:chOff x="4850060" y="3541395"/>
            <a:chExt cx="1962557" cy="1474470"/>
          </a:xfrm>
        </p:grpSpPr>
        <p:sp>
          <p:nvSpPr>
            <p:cNvPr id="71" name="楕円 70">
              <a:extLst>
                <a:ext uri="{FF2B5EF4-FFF2-40B4-BE49-F238E27FC236}">
                  <a16:creationId xmlns:a16="http://schemas.microsoft.com/office/drawing/2014/main" id="{48FB8FEE-A3E5-4E86-AB68-8C889F5F9038}"/>
                </a:ext>
              </a:extLst>
            </p:cNvPr>
            <p:cNvSpPr/>
            <p:nvPr/>
          </p:nvSpPr>
          <p:spPr>
            <a:xfrm>
              <a:off x="5040765" y="3541395"/>
              <a:ext cx="1581150" cy="14744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AA231FD6-5884-4254-8700-C0365A4300FB}"/>
                </a:ext>
              </a:extLst>
            </p:cNvPr>
            <p:cNvSpPr txBox="1"/>
            <p:nvPr/>
          </p:nvSpPr>
          <p:spPr>
            <a:xfrm>
              <a:off x="4850060" y="3824447"/>
              <a:ext cx="1962557" cy="830997"/>
            </a:xfrm>
            <a:prstGeom prst="rect">
              <a:avLst/>
            </a:prstGeom>
            <a:noFill/>
          </p:spPr>
          <p:txBody>
            <a:bodyPr wrap="square" rtlCol="0">
              <a:spAutoFit/>
            </a:bodyPr>
            <a:lstStyle/>
            <a:p>
              <a:pPr algn="ctr"/>
              <a:r>
                <a:rPr kumimoji="1" lang="ja-JP" altLang="en-US" sz="1600" b="1" i="1" dirty="0">
                  <a:latin typeface="AR P版画ＰＯＰ体E" panose="040B0900000000000000" pitchFamily="50" charset="-128"/>
                  <a:ea typeface="AR P版画ＰＯＰ体E" panose="040B0900000000000000" pitchFamily="50" charset="-128"/>
                </a:rPr>
                <a:t>打席時間貸し</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利用で予約</a:t>
              </a:r>
              <a:endParaRPr kumimoji="1" lang="en-US" altLang="ja-JP" sz="1600" b="1" i="1" dirty="0">
                <a:latin typeface="AR P版画ＰＯＰ体E" panose="040B0900000000000000" pitchFamily="50" charset="-128"/>
                <a:ea typeface="AR P版画ＰＯＰ体E" panose="040B0900000000000000" pitchFamily="50" charset="-128"/>
              </a:endParaRPr>
            </a:p>
            <a:p>
              <a:pPr algn="ctr"/>
              <a:r>
                <a:rPr kumimoji="1" lang="ja-JP" altLang="en-US" sz="1600" b="1" i="1" dirty="0">
                  <a:latin typeface="AR P版画ＰＯＰ体E" panose="040B0900000000000000" pitchFamily="50" charset="-128"/>
                  <a:ea typeface="AR P版画ＰＯＰ体E" panose="040B0900000000000000" pitchFamily="50" charset="-128"/>
                </a:rPr>
                <a:t>することがある</a:t>
              </a:r>
              <a:endParaRPr kumimoji="1" lang="en-US" altLang="ja-JP" sz="1600" b="1" i="1" dirty="0">
                <a:latin typeface="AR P版画ＰＯＰ体E" panose="040B0900000000000000" pitchFamily="50" charset="-128"/>
                <a:ea typeface="AR P版画ＰＯＰ体E" panose="040B0900000000000000" pitchFamily="50" charset="-128"/>
              </a:endParaRPr>
            </a:p>
          </p:txBody>
        </p:sp>
      </p:grpSp>
      <p:sp>
        <p:nvSpPr>
          <p:cNvPr id="35" name="テキスト ボックス 34">
            <a:extLst>
              <a:ext uri="{FF2B5EF4-FFF2-40B4-BE49-F238E27FC236}">
                <a16:creationId xmlns:a16="http://schemas.microsoft.com/office/drawing/2014/main" id="{07CB51F1-E366-479D-9356-A093DAF57313}"/>
              </a:ext>
            </a:extLst>
          </p:cNvPr>
          <p:cNvSpPr txBox="1"/>
          <p:nvPr/>
        </p:nvSpPr>
        <p:spPr>
          <a:xfrm>
            <a:off x="-225506" y="579574"/>
            <a:ext cx="7309012" cy="615553"/>
          </a:xfrm>
          <a:prstGeom prst="rect">
            <a:avLst/>
          </a:prstGeom>
          <a:noFill/>
        </p:spPr>
        <p:txBody>
          <a:bodyPr wrap="square" rtlCol="0">
            <a:spAutoFit/>
          </a:bodyPr>
          <a:lstStyle/>
          <a:p>
            <a:pPr algn="ctr"/>
            <a:r>
              <a:rPr kumimoji="1" lang="ja-JP" altLang="en-US" sz="3400" b="1" i="1" dirty="0">
                <a:solidFill>
                  <a:schemeClr val="bg1"/>
                </a:solidFill>
                <a:latin typeface="AR P版画ＰＯＰ体E" panose="040B0900000000000000" pitchFamily="50" charset="-128"/>
                <a:ea typeface="AR P版画ＰＯＰ体E" panose="040B0900000000000000" pitchFamily="50" charset="-128"/>
              </a:rPr>
              <a:t>あなたにピッタリなプランは</a:t>
            </a:r>
            <a:r>
              <a:rPr kumimoji="1" lang="en-US" altLang="ja-JP" sz="3400" b="1" i="1" dirty="0">
                <a:solidFill>
                  <a:schemeClr val="bg1"/>
                </a:solidFill>
                <a:latin typeface="AR P版画ＰＯＰ体E" panose="040B0900000000000000" pitchFamily="50" charset="-128"/>
                <a:ea typeface="AR P版画ＰＯＰ体E" panose="040B0900000000000000" pitchFamily="50" charset="-128"/>
              </a:rPr>
              <a:t>…</a:t>
            </a:r>
            <a:r>
              <a:rPr kumimoji="1" lang="ja-JP" altLang="en-US" sz="3400" b="1" i="1" dirty="0">
                <a:solidFill>
                  <a:schemeClr val="bg1"/>
                </a:solidFill>
                <a:latin typeface="AR P版画ＰＯＰ体E" panose="040B0900000000000000" pitchFamily="50" charset="-128"/>
                <a:ea typeface="AR P版画ＰＯＰ体E" panose="040B0900000000000000" pitchFamily="50" charset="-128"/>
              </a:rPr>
              <a:t>？</a:t>
            </a:r>
            <a:endParaRPr kumimoji="1" lang="en-US" altLang="ja-JP" sz="3400" b="1" i="1" dirty="0">
              <a:solidFill>
                <a:schemeClr val="bg1"/>
              </a:solidFill>
              <a:latin typeface="AR P版画ＰＯＰ体E" panose="040B0900000000000000" pitchFamily="50" charset="-128"/>
              <a:ea typeface="AR P版画ＰＯＰ体E" panose="040B0900000000000000" pitchFamily="50" charset="-128"/>
            </a:endParaRPr>
          </a:p>
        </p:txBody>
      </p:sp>
    </p:spTree>
    <p:extLst>
      <p:ext uri="{BB962C8B-B14F-4D97-AF65-F5344CB8AC3E}">
        <p14:creationId xmlns:p14="http://schemas.microsoft.com/office/powerpoint/2010/main" val="1817602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a:extLst>
              <a:ext uri="{FF2B5EF4-FFF2-40B4-BE49-F238E27FC236}">
                <a16:creationId xmlns:a16="http://schemas.microsoft.com/office/drawing/2014/main" id="{18B88852-7520-485A-8940-F0ADA81596B0}"/>
              </a:ext>
            </a:extLst>
          </p:cNvPr>
          <p:cNvSpPr/>
          <p:nvPr/>
        </p:nvSpPr>
        <p:spPr>
          <a:xfrm>
            <a:off x="-323781" y="5852175"/>
            <a:ext cx="7677951" cy="3016127"/>
          </a:xfrm>
          <a:prstGeom prst="rect">
            <a:avLst/>
          </a:prstGeom>
          <a:solidFill>
            <a:srgbClr val="EFC4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FCFF17F7-BB6B-4446-8C6C-CB85CC1DBE04}"/>
              </a:ext>
            </a:extLst>
          </p:cNvPr>
          <p:cNvSpPr/>
          <p:nvPr/>
        </p:nvSpPr>
        <p:spPr>
          <a:xfrm>
            <a:off x="-419902" y="1305032"/>
            <a:ext cx="7677951" cy="3086408"/>
          </a:xfrm>
          <a:prstGeom prst="rect">
            <a:avLst/>
          </a:prstGeom>
          <a:solidFill>
            <a:srgbClr val="C1D8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nvGrpSpPr>
          <p:cNvPr id="44" name="グループ化 43">
            <a:extLst>
              <a:ext uri="{FF2B5EF4-FFF2-40B4-BE49-F238E27FC236}">
                <a16:creationId xmlns:a16="http://schemas.microsoft.com/office/drawing/2014/main" id="{8D129829-1056-4F82-BBF2-47E93C63E6C3}"/>
              </a:ext>
            </a:extLst>
          </p:cNvPr>
          <p:cNvGrpSpPr/>
          <p:nvPr/>
        </p:nvGrpSpPr>
        <p:grpSpPr>
          <a:xfrm>
            <a:off x="412235" y="1497570"/>
            <a:ext cx="3006550" cy="3332493"/>
            <a:chOff x="266700" y="1625378"/>
            <a:chExt cx="3088493" cy="3728884"/>
          </a:xfrm>
        </p:grpSpPr>
        <p:sp>
          <p:nvSpPr>
            <p:cNvPr id="20" name="四角形: メモ 19">
              <a:extLst>
                <a:ext uri="{FF2B5EF4-FFF2-40B4-BE49-F238E27FC236}">
                  <a16:creationId xmlns:a16="http://schemas.microsoft.com/office/drawing/2014/main" id="{434A92A7-E3DB-4467-9D57-8E4E23824B64}"/>
                </a:ext>
              </a:extLst>
            </p:cNvPr>
            <p:cNvSpPr/>
            <p:nvPr/>
          </p:nvSpPr>
          <p:spPr>
            <a:xfrm>
              <a:off x="266700" y="1625378"/>
              <a:ext cx="2990852" cy="3340286"/>
            </a:xfrm>
            <a:prstGeom prst="foldedCorner">
              <a:avLst/>
            </a:prstGeom>
            <a:solidFill>
              <a:schemeClr val="accent1">
                <a:lumMod val="40000"/>
                <a:lumOff val="60000"/>
              </a:schemeClr>
            </a:solidFill>
            <a:effectLst>
              <a:outerShdw blurRad="254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AR P版画ＰＯＰ体E" panose="040B0900000000000000" pitchFamily="50" charset="-128"/>
                <a:ea typeface="AR P版画ＰＯＰ体E" panose="040B0900000000000000" pitchFamily="50" charset="-128"/>
              </a:endParaRPr>
            </a:p>
          </p:txBody>
        </p:sp>
        <p:sp>
          <p:nvSpPr>
            <p:cNvPr id="3" name="テキスト ボックス 2">
              <a:extLst>
                <a:ext uri="{FF2B5EF4-FFF2-40B4-BE49-F238E27FC236}">
                  <a16:creationId xmlns:a16="http://schemas.microsoft.com/office/drawing/2014/main" id="{4F6672B4-AA14-443C-8182-8132C7FE743A}"/>
                </a:ext>
              </a:extLst>
            </p:cNvPr>
            <p:cNvSpPr txBox="1"/>
            <p:nvPr/>
          </p:nvSpPr>
          <p:spPr>
            <a:xfrm>
              <a:off x="364341" y="1724133"/>
              <a:ext cx="2990852" cy="3630129"/>
            </a:xfrm>
            <a:prstGeom prst="rect">
              <a:avLst/>
            </a:prstGeom>
            <a:noFill/>
          </p:spPr>
          <p:txBody>
            <a:bodyPr wrap="square" rtlCol="0">
              <a:spAutoFit/>
            </a:bodyPr>
            <a:lstStyle/>
            <a:p>
              <a:endParaRPr kumimoji="1" lang="en-US" altLang="ja-JP" sz="1600" b="1" dirty="0">
                <a:latin typeface="+mn-ea"/>
              </a:endParaRPr>
            </a:p>
            <a:p>
              <a:r>
                <a:rPr kumimoji="1" lang="ja-JP" altLang="en-US" sz="2000" b="1" u="sng" dirty="0">
                  <a:latin typeface="+mn-ea"/>
                </a:rPr>
                <a:t>定員</a:t>
              </a:r>
              <a:r>
                <a:rPr kumimoji="1" lang="en-US" altLang="ja-JP" sz="2000" b="1" u="sng" dirty="0">
                  <a:latin typeface="+mn-ea"/>
                </a:rPr>
                <a:t>7</a:t>
              </a:r>
              <a:r>
                <a:rPr kumimoji="1" lang="ja-JP" altLang="en-US" sz="2000" b="1" u="sng" dirty="0">
                  <a:latin typeface="+mn-ea"/>
                </a:rPr>
                <a:t>名／</a:t>
              </a:r>
              <a:r>
                <a:rPr kumimoji="1" lang="en-US" altLang="ja-JP" sz="2000" b="1" u="sng" dirty="0">
                  <a:latin typeface="+mn-ea"/>
                </a:rPr>
                <a:t>75</a:t>
              </a:r>
              <a:r>
                <a:rPr kumimoji="1" lang="ja-JP" altLang="en-US" sz="2000" b="1" u="sng" dirty="0">
                  <a:latin typeface="+mn-ea"/>
                </a:rPr>
                <a:t>分</a:t>
              </a:r>
              <a:endParaRPr kumimoji="1" lang="en-US" altLang="ja-JP" sz="2000" b="1" dirty="0">
                <a:latin typeface="+mn-ea"/>
              </a:endParaRPr>
            </a:p>
            <a:p>
              <a:r>
                <a:rPr kumimoji="1" lang="ja-JP" altLang="en-US" sz="2000" b="1" dirty="0">
                  <a:latin typeface="+mn-ea"/>
                </a:rPr>
                <a:t>月会費：</a:t>
              </a:r>
              <a:r>
                <a:rPr kumimoji="1" lang="en-US" altLang="ja-JP" sz="2000" b="1" dirty="0">
                  <a:latin typeface="+mn-ea"/>
                </a:rPr>
                <a:t>24,860</a:t>
              </a:r>
              <a:r>
                <a:rPr kumimoji="1" lang="ja-JP" altLang="en-US" sz="2000" b="1" dirty="0">
                  <a:latin typeface="+mn-ea"/>
                </a:rPr>
                <a:t>円</a:t>
              </a:r>
              <a:endParaRPr kumimoji="1" lang="en-US" altLang="ja-JP" sz="2000" b="1" dirty="0">
                <a:latin typeface="+mn-ea"/>
              </a:endParaRPr>
            </a:p>
            <a:p>
              <a:r>
                <a:rPr kumimoji="1" lang="en-US" altLang="ja-JP" sz="1600" b="1" dirty="0">
                  <a:latin typeface="+mn-ea"/>
                </a:rPr>
                <a:t>※</a:t>
              </a:r>
              <a:r>
                <a:rPr kumimoji="1" lang="ja-JP" altLang="en-US" sz="1600" b="1" dirty="0">
                  <a:latin typeface="+mn-ea"/>
                </a:rPr>
                <a:t>月曜日クラスは</a:t>
              </a:r>
              <a:r>
                <a:rPr kumimoji="1" lang="en-US" altLang="ja-JP" sz="1600" b="1" dirty="0">
                  <a:latin typeface="+mn-ea"/>
                </a:rPr>
                <a:t>18,645</a:t>
              </a:r>
              <a:r>
                <a:rPr kumimoji="1" lang="ja-JP" altLang="en-US" sz="1600" b="1" dirty="0">
                  <a:latin typeface="+mn-ea"/>
                </a:rPr>
                <a:t>円</a:t>
              </a:r>
              <a:endParaRPr kumimoji="1" lang="en-US" altLang="ja-JP" sz="1600" b="1" dirty="0">
                <a:latin typeface="+mn-ea"/>
              </a:endParaRPr>
            </a:p>
            <a:p>
              <a:endParaRPr kumimoji="1" lang="en-US" altLang="ja-JP" b="1" dirty="0">
                <a:latin typeface="+mn-ea"/>
              </a:endParaRPr>
            </a:p>
            <a:p>
              <a:r>
                <a:rPr kumimoji="1" lang="ja-JP" altLang="en-US" sz="1700" b="1" dirty="0">
                  <a:latin typeface="+mn-ea"/>
                </a:rPr>
                <a:t>■毎月</a:t>
              </a:r>
              <a:r>
                <a:rPr kumimoji="1" lang="en-US" altLang="ja-JP" sz="1700" b="1" dirty="0">
                  <a:latin typeface="+mn-ea"/>
                </a:rPr>
                <a:t>4</a:t>
              </a:r>
              <a:r>
                <a:rPr kumimoji="1" lang="ja-JP" altLang="en-US" sz="1700" b="1" dirty="0">
                  <a:latin typeface="+mn-ea"/>
                </a:rPr>
                <a:t>回受講</a:t>
              </a:r>
              <a:endParaRPr kumimoji="1" lang="en-US" altLang="ja-JP" sz="1700" b="1" dirty="0">
                <a:latin typeface="+mn-ea"/>
              </a:endParaRPr>
            </a:p>
            <a:p>
              <a:r>
                <a:rPr kumimoji="1" lang="ja-JP" altLang="en-US" sz="1700" b="1" dirty="0">
                  <a:latin typeface="+mn-ea"/>
                </a:rPr>
                <a:t>　</a:t>
              </a:r>
              <a:r>
                <a:rPr kumimoji="1" lang="en-US" altLang="ja-JP" sz="1700" b="1" dirty="0">
                  <a:latin typeface="+mn-ea"/>
                </a:rPr>
                <a:t>(</a:t>
              </a:r>
              <a:r>
                <a:rPr kumimoji="1" lang="ja-JP" altLang="en-US" sz="1700" b="1" dirty="0">
                  <a:latin typeface="+mn-ea"/>
                </a:rPr>
                <a:t>月曜日は</a:t>
              </a:r>
              <a:r>
                <a:rPr kumimoji="1" lang="en-US" altLang="ja-JP" sz="1700" b="1" dirty="0">
                  <a:latin typeface="+mn-ea"/>
                </a:rPr>
                <a:t>3</a:t>
              </a:r>
              <a:r>
                <a:rPr kumimoji="1" lang="ja-JP" altLang="en-US" sz="1700" b="1" dirty="0">
                  <a:latin typeface="+mn-ea"/>
                </a:rPr>
                <a:t>回受講</a:t>
              </a:r>
              <a:r>
                <a:rPr kumimoji="1" lang="en-US" altLang="ja-JP" sz="1700" b="1" dirty="0">
                  <a:latin typeface="+mn-ea"/>
                </a:rPr>
                <a:t>)</a:t>
              </a:r>
            </a:p>
            <a:p>
              <a:r>
                <a:rPr kumimoji="1" lang="ja-JP" altLang="en-US" sz="1700" b="1" dirty="0">
                  <a:latin typeface="+mn-ea"/>
                </a:rPr>
                <a:t>■毎週決まった曜日・時間</a:t>
              </a:r>
              <a:endParaRPr kumimoji="1" lang="en-US" altLang="ja-JP" sz="1700" b="1" dirty="0">
                <a:latin typeface="+mn-ea"/>
              </a:endParaRPr>
            </a:p>
            <a:p>
              <a:r>
                <a:rPr kumimoji="1" lang="ja-JP" altLang="en-US" sz="1700" b="1" dirty="0">
                  <a:latin typeface="+mn-ea"/>
                </a:rPr>
                <a:t>■月</a:t>
              </a:r>
              <a:r>
                <a:rPr kumimoji="1" lang="en-US" altLang="ja-JP" sz="1700" b="1" dirty="0">
                  <a:latin typeface="+mn-ea"/>
                </a:rPr>
                <a:t>4</a:t>
              </a:r>
              <a:r>
                <a:rPr kumimoji="1" lang="ja-JP" altLang="en-US" sz="1700" b="1" dirty="0">
                  <a:latin typeface="+mn-ea"/>
                </a:rPr>
                <a:t>回 自動で予約</a:t>
              </a:r>
              <a:endParaRPr kumimoji="1" lang="en-US" altLang="ja-JP" sz="1700" b="1" dirty="0">
                <a:latin typeface="+mn-ea"/>
              </a:endParaRPr>
            </a:p>
            <a:p>
              <a:r>
                <a:rPr kumimoji="1" lang="ja-JP" altLang="en-US" sz="1700" b="1" dirty="0">
                  <a:latin typeface="+mn-ea"/>
                </a:rPr>
                <a:t>■翌</a:t>
              </a:r>
              <a:r>
                <a:rPr kumimoji="1" lang="en-US" altLang="ja-JP" sz="1700" b="1" dirty="0">
                  <a:latin typeface="+mn-ea"/>
                </a:rPr>
                <a:t>3</a:t>
              </a:r>
              <a:r>
                <a:rPr kumimoji="1" lang="ja-JP" altLang="en-US" sz="1700" b="1" dirty="0">
                  <a:latin typeface="+mn-ea"/>
                </a:rPr>
                <a:t>か月振替可能</a:t>
              </a:r>
              <a:endParaRPr kumimoji="1" lang="en-US" altLang="ja-JP" sz="1700" b="1" u="sng" dirty="0">
                <a:solidFill>
                  <a:srgbClr val="FF0000"/>
                </a:solidFill>
                <a:latin typeface="+mn-ea"/>
              </a:endParaRPr>
            </a:p>
            <a:p>
              <a:endParaRPr kumimoji="1" lang="en-US" altLang="ja-JP" sz="1100" b="1" dirty="0">
                <a:latin typeface="+mn-ea"/>
              </a:endParaRPr>
            </a:p>
            <a:p>
              <a:endParaRPr kumimoji="1" lang="en-US" altLang="ja-JP" b="1" dirty="0">
                <a:latin typeface="AR P版画ＰＯＰ体E" panose="040B0900000000000000" pitchFamily="50" charset="-128"/>
                <a:ea typeface="AR P版画ＰＯＰ体E" panose="040B0900000000000000" pitchFamily="50" charset="-128"/>
              </a:endParaRPr>
            </a:p>
          </p:txBody>
        </p:sp>
      </p:grpSp>
      <p:grpSp>
        <p:nvGrpSpPr>
          <p:cNvPr id="11" name="グループ化 10">
            <a:extLst>
              <a:ext uri="{FF2B5EF4-FFF2-40B4-BE49-F238E27FC236}">
                <a16:creationId xmlns:a16="http://schemas.microsoft.com/office/drawing/2014/main" id="{A5DE23BD-2488-4298-B8CA-596FF07E7B51}"/>
              </a:ext>
            </a:extLst>
          </p:cNvPr>
          <p:cNvGrpSpPr/>
          <p:nvPr/>
        </p:nvGrpSpPr>
        <p:grpSpPr>
          <a:xfrm>
            <a:off x="3521027" y="6010610"/>
            <a:ext cx="3142060" cy="3016127"/>
            <a:chOff x="3545191" y="5975741"/>
            <a:chExt cx="3288350" cy="3114495"/>
          </a:xfrm>
          <a:effectLst>
            <a:outerShdw blurRad="25400" dist="38100" dir="2700000" sx="101000" sy="101000" algn="tl" rotWithShape="0">
              <a:prstClr val="black">
                <a:alpha val="40000"/>
              </a:prstClr>
            </a:outerShdw>
          </a:effectLst>
        </p:grpSpPr>
        <p:sp>
          <p:nvSpPr>
            <p:cNvPr id="24" name="四角形: メモ 23">
              <a:extLst>
                <a:ext uri="{FF2B5EF4-FFF2-40B4-BE49-F238E27FC236}">
                  <a16:creationId xmlns:a16="http://schemas.microsoft.com/office/drawing/2014/main" id="{98F9130E-1FD1-476A-9A06-2EDBAA98646C}"/>
                </a:ext>
              </a:extLst>
            </p:cNvPr>
            <p:cNvSpPr/>
            <p:nvPr/>
          </p:nvSpPr>
          <p:spPr>
            <a:xfrm>
              <a:off x="3545191" y="5975741"/>
              <a:ext cx="3055657" cy="3114495"/>
            </a:xfrm>
            <a:prstGeom prst="foldedCorner">
              <a:avLst/>
            </a:prstGeom>
            <a:solidFill>
              <a:srgbClr val="EFFF53"/>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AR P版画ＰＯＰ体E" panose="040B0900000000000000" pitchFamily="50" charset="-128"/>
                <a:ea typeface="AR P版画ＰＯＰ体E" panose="040B0900000000000000" pitchFamily="50" charset="-128"/>
              </a:endParaRPr>
            </a:p>
          </p:txBody>
        </p:sp>
        <p:sp>
          <p:nvSpPr>
            <p:cNvPr id="6" name="テキスト ボックス 5">
              <a:extLst>
                <a:ext uri="{FF2B5EF4-FFF2-40B4-BE49-F238E27FC236}">
                  <a16:creationId xmlns:a16="http://schemas.microsoft.com/office/drawing/2014/main" id="{46F58E16-4C22-433A-8C53-08169CCC9C37}"/>
                </a:ext>
              </a:extLst>
            </p:cNvPr>
            <p:cNvSpPr txBox="1"/>
            <p:nvPr/>
          </p:nvSpPr>
          <p:spPr>
            <a:xfrm>
              <a:off x="3673199" y="6237959"/>
              <a:ext cx="3160342" cy="2647303"/>
            </a:xfrm>
            <a:prstGeom prst="rect">
              <a:avLst/>
            </a:prstGeom>
            <a:noFill/>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定員</a:t>
              </a:r>
              <a:r>
                <a:rPr kumimoji="1" lang="en-US" altLang="ja-JP"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4</a:t>
              </a:r>
              <a:r>
                <a:rPr kumimoji="1" lang="ja-JP" altLang="en-US"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名／</a:t>
              </a:r>
              <a:r>
                <a:rPr kumimoji="1" lang="en-US" altLang="ja-JP"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90</a:t>
              </a:r>
              <a:r>
                <a:rPr kumimoji="1" lang="ja-JP" altLang="en-US"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分</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月会費：</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35,970</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円</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月曜日クラスは</a:t>
              </a:r>
              <a:r>
                <a:rPr kumimoji="1"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26,977</a:t>
              </a: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円</a:t>
              </a:r>
              <a:endParaRPr kumimoji="1"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■毎月</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4</a:t>
              </a: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回受講</a:t>
              </a:r>
              <a:endPar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月曜日は</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a:t>
              </a: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回受講</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r>
                <a:rPr kumimoji="1" lang="ja-JP" altLang="en-US" sz="1700" b="1" dirty="0">
                  <a:latin typeface="+mn-ea"/>
                </a:rPr>
                <a:t>■空きがあるレッスンに</a:t>
              </a:r>
              <a:endParaRPr kumimoji="1" lang="en-US" altLang="ja-JP" sz="1700" b="1" dirty="0">
                <a:latin typeface="+mn-ea"/>
              </a:endParaRPr>
            </a:p>
            <a:p>
              <a:r>
                <a:rPr kumimoji="1" lang="ja-JP" altLang="en-US" sz="1700" b="1" dirty="0">
                  <a:latin typeface="+mn-ea"/>
                </a:rPr>
                <a:t>　ご自身でご予約</a:t>
              </a:r>
              <a:endParaRPr kumimoji="1" lang="en-US" altLang="ja-JP" sz="1700" b="1" dirty="0">
                <a:latin typeface="+mn-ea"/>
              </a:endParaRPr>
            </a:p>
            <a:p>
              <a:r>
                <a:rPr kumimoji="1" lang="ja-JP" altLang="en-US" sz="1700" b="1" dirty="0">
                  <a:latin typeface="+mn-ea"/>
                </a:rPr>
                <a:t>■翌月以降の振替不可</a:t>
              </a:r>
              <a:endParaRPr kumimoji="1" lang="en-US" altLang="ja-JP" sz="1700" b="1" u="sng" dirty="0">
                <a:solidFill>
                  <a:srgbClr val="FF0000"/>
                </a:solidFill>
                <a:latin typeface="+mn-ea"/>
              </a:endParaRPr>
            </a:p>
          </p:txBody>
        </p:sp>
      </p:grpSp>
      <p:grpSp>
        <p:nvGrpSpPr>
          <p:cNvPr id="30" name="グループ化 29">
            <a:extLst>
              <a:ext uri="{FF2B5EF4-FFF2-40B4-BE49-F238E27FC236}">
                <a16:creationId xmlns:a16="http://schemas.microsoft.com/office/drawing/2014/main" id="{8246DB41-1021-4FFB-A476-50DD874FF604}"/>
              </a:ext>
            </a:extLst>
          </p:cNvPr>
          <p:cNvGrpSpPr/>
          <p:nvPr/>
        </p:nvGrpSpPr>
        <p:grpSpPr>
          <a:xfrm>
            <a:off x="-1613386" y="1216099"/>
            <a:ext cx="4781547" cy="520913"/>
            <a:chOff x="-2916349" y="2590033"/>
            <a:chExt cx="3028947" cy="520913"/>
          </a:xfrm>
        </p:grpSpPr>
        <p:sp>
          <p:nvSpPr>
            <p:cNvPr id="29" name="平行四辺形 28">
              <a:extLst>
                <a:ext uri="{FF2B5EF4-FFF2-40B4-BE49-F238E27FC236}">
                  <a16:creationId xmlns:a16="http://schemas.microsoft.com/office/drawing/2014/main" id="{2D4E11FB-3FCA-4870-97C1-133A94973FFB}"/>
                </a:ext>
              </a:extLst>
            </p:cNvPr>
            <p:cNvSpPr/>
            <p:nvPr/>
          </p:nvSpPr>
          <p:spPr>
            <a:xfrm>
              <a:off x="-2916349" y="2590033"/>
              <a:ext cx="3028947" cy="520913"/>
            </a:xfrm>
            <a:prstGeom prst="parallelogram">
              <a:avLst>
                <a:gd name="adj" fmla="val 667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b="1">
                <a:solidFill>
                  <a:schemeClr val="bg1"/>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CB6153F4-34CE-49A3-A9DF-CB9CA29C3076}"/>
                </a:ext>
              </a:extLst>
            </p:cNvPr>
            <p:cNvSpPr txBox="1"/>
            <p:nvPr/>
          </p:nvSpPr>
          <p:spPr>
            <a:xfrm>
              <a:off x="-2271015" y="2673036"/>
              <a:ext cx="2019528" cy="384721"/>
            </a:xfrm>
            <a:prstGeom prst="rect">
              <a:avLst/>
            </a:prstGeom>
            <a:noFill/>
          </p:spPr>
          <p:txBody>
            <a:bodyPr wrap="square" rtlCol="0">
              <a:spAutoFit/>
            </a:bodyPr>
            <a:lstStyle/>
            <a:p>
              <a:pPr algn="r"/>
              <a:r>
                <a:rPr kumimoji="1" lang="ja-JP" altLang="en-US" sz="1900" b="1" dirty="0">
                  <a:solidFill>
                    <a:schemeClr val="bg1"/>
                  </a:solidFill>
                  <a:latin typeface="AR P版画ＰＯＰ体E" panose="040B0900000000000000" pitchFamily="50" charset="-128"/>
                  <a:ea typeface="AR P版画ＰＯＰ体E" panose="040B0900000000000000" pitchFamily="50" charset="-128"/>
                </a:rPr>
                <a:t>固定レッスン</a:t>
              </a:r>
              <a:r>
                <a:rPr kumimoji="1" lang="en-US" altLang="ja-JP" sz="1900" b="1" dirty="0">
                  <a:solidFill>
                    <a:schemeClr val="bg1"/>
                  </a:solidFill>
                  <a:latin typeface="AR P版画ＰＯＰ体E" panose="040B0900000000000000" pitchFamily="50" charset="-128"/>
                  <a:ea typeface="AR P版画ＰＯＰ体E" panose="040B0900000000000000" pitchFamily="50" charset="-128"/>
                </a:rPr>
                <a:t>4</a:t>
              </a:r>
              <a:endParaRPr kumimoji="1" lang="ja-JP" altLang="en-US" sz="1900" b="1" dirty="0">
                <a:solidFill>
                  <a:schemeClr val="bg1"/>
                </a:solidFill>
                <a:latin typeface="AR P版画ＰＯＰ体E" panose="040B0900000000000000" pitchFamily="50" charset="-128"/>
                <a:ea typeface="AR P版画ＰＯＰ体E" panose="040B0900000000000000" pitchFamily="50" charset="-128"/>
              </a:endParaRPr>
            </a:p>
          </p:txBody>
        </p:sp>
      </p:grpSp>
      <p:grpSp>
        <p:nvGrpSpPr>
          <p:cNvPr id="13" name="グループ化 12">
            <a:extLst>
              <a:ext uri="{FF2B5EF4-FFF2-40B4-BE49-F238E27FC236}">
                <a16:creationId xmlns:a16="http://schemas.microsoft.com/office/drawing/2014/main" id="{119DB7F0-AD55-4D0A-8EFD-D6DD6A32048E}"/>
              </a:ext>
            </a:extLst>
          </p:cNvPr>
          <p:cNvGrpSpPr/>
          <p:nvPr/>
        </p:nvGrpSpPr>
        <p:grpSpPr>
          <a:xfrm>
            <a:off x="379351" y="6018070"/>
            <a:ext cx="2963456" cy="3107035"/>
            <a:chOff x="246001" y="5979970"/>
            <a:chExt cx="2963456" cy="3107035"/>
          </a:xfrm>
          <a:effectLst>
            <a:outerShdw blurRad="25400" dist="38100" dir="2700000" sx="101000" sy="101000" algn="tl" rotWithShape="0">
              <a:prstClr val="black">
                <a:alpha val="40000"/>
              </a:prstClr>
            </a:outerShdw>
          </a:effectLst>
        </p:grpSpPr>
        <p:sp>
          <p:nvSpPr>
            <p:cNvPr id="22" name="四角形: メモ 21">
              <a:extLst>
                <a:ext uri="{FF2B5EF4-FFF2-40B4-BE49-F238E27FC236}">
                  <a16:creationId xmlns:a16="http://schemas.microsoft.com/office/drawing/2014/main" id="{64228F72-BA91-4EA5-BF24-A51726684C19}"/>
                </a:ext>
              </a:extLst>
            </p:cNvPr>
            <p:cNvSpPr/>
            <p:nvPr/>
          </p:nvSpPr>
          <p:spPr>
            <a:xfrm>
              <a:off x="246001" y="5979970"/>
              <a:ext cx="2931977" cy="3008667"/>
            </a:xfrm>
            <a:prstGeom prst="foldedCorner">
              <a:avLst/>
            </a:prstGeom>
            <a:solidFill>
              <a:srgbClr val="FC9A64"/>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AR P版画ＰＯＰ体E" panose="040B0900000000000000" pitchFamily="50" charset="-128"/>
                <a:ea typeface="AR P版画ＰＯＰ体E" panose="040B0900000000000000" pitchFamily="50" charset="-128"/>
              </a:endParaRPr>
            </a:p>
          </p:txBody>
        </p:sp>
        <p:sp>
          <p:nvSpPr>
            <p:cNvPr id="4" name="テキスト ボックス 3">
              <a:extLst>
                <a:ext uri="{FF2B5EF4-FFF2-40B4-BE49-F238E27FC236}">
                  <a16:creationId xmlns:a16="http://schemas.microsoft.com/office/drawing/2014/main" id="{8510AEEC-D391-4875-8BE6-99CD3C391143}"/>
                </a:ext>
              </a:extLst>
            </p:cNvPr>
            <p:cNvSpPr txBox="1"/>
            <p:nvPr/>
          </p:nvSpPr>
          <p:spPr>
            <a:xfrm>
              <a:off x="385403" y="6250672"/>
              <a:ext cx="2824054" cy="283633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定員</a:t>
              </a:r>
              <a:r>
                <a:rPr kumimoji="1" lang="en-US" altLang="ja-JP" sz="2000" b="1" u="sng" dirty="0">
                  <a:solidFill>
                    <a:prstClr val="black"/>
                  </a:solidFill>
                  <a:latin typeface="游ゴシック" panose="020B0400000000000000" pitchFamily="50" charset="-128"/>
                  <a:ea typeface="游ゴシック" panose="020B0400000000000000" pitchFamily="50" charset="-128"/>
                </a:rPr>
                <a:t>4</a:t>
              </a:r>
              <a:r>
                <a:rPr kumimoji="1" lang="ja-JP" altLang="en-US"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名／</a:t>
              </a:r>
              <a:r>
                <a:rPr kumimoji="1" lang="en-US" altLang="ja-JP"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90</a:t>
              </a:r>
              <a:r>
                <a:rPr kumimoji="1" lang="ja-JP" altLang="en-US" sz="2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分</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月会費：</a:t>
              </a:r>
              <a:r>
                <a:rPr kumimoji="1" lang="en-US" altLang="ja-JP" sz="2000" b="1" dirty="0">
                  <a:solidFill>
                    <a:prstClr val="black"/>
                  </a:solidFill>
                  <a:latin typeface="游ゴシック" panose="020B0400000000000000" pitchFamily="50" charset="-128"/>
                  <a:ea typeface="游ゴシック" panose="020B0400000000000000" pitchFamily="50" charset="-128"/>
                </a:rPr>
                <a:t>35,970</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円</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月曜日クラスは</a:t>
              </a:r>
              <a:r>
                <a:rPr kumimoji="1" lang="en-US" altLang="ja-JP" sz="1600" b="1" dirty="0">
                  <a:solidFill>
                    <a:prstClr val="black"/>
                  </a:solidFill>
                  <a:latin typeface="游ゴシック" panose="020B0400000000000000" pitchFamily="50" charset="-128"/>
                  <a:ea typeface="游ゴシック" panose="020B0400000000000000" pitchFamily="50" charset="-128"/>
                </a:rPr>
                <a:t>26,977</a:t>
              </a: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円</a:t>
              </a:r>
              <a:endParaRPr kumimoji="1"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■毎月</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4</a:t>
              </a: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回受講</a:t>
              </a:r>
              <a:endPar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月曜日は</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a:t>
              </a: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回受講</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■毎週決まった曜日・時間</a:t>
              </a:r>
              <a:endPar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■月</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4</a:t>
              </a: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回 自動で予約</a:t>
              </a:r>
              <a:endPar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■翌</a:t>
              </a:r>
              <a:r>
                <a:rPr kumimoji="1" lang="en-US" altLang="ja-JP"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a:t>
              </a:r>
              <a:r>
                <a:rPr kumimoji="1" lang="ja-JP" altLang="en-US" sz="17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か月振替可能</a:t>
              </a:r>
              <a:endParaRPr kumimoji="1" lang="en-US" altLang="ja-JP" sz="1700" b="1" i="0" u="sng"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a:p>
              <a:endParaRPr kumimoji="1" lang="en-US" altLang="ja-JP" b="1" dirty="0">
                <a:latin typeface="AR P版画ＰＯＰ体E" panose="040B0900000000000000" pitchFamily="50" charset="-128"/>
                <a:ea typeface="AR P版画ＰＯＰ体E" panose="040B0900000000000000" pitchFamily="50" charset="-128"/>
              </a:endParaRPr>
            </a:p>
          </p:txBody>
        </p:sp>
      </p:grpSp>
      <p:grpSp>
        <p:nvGrpSpPr>
          <p:cNvPr id="12" name="グループ化 11">
            <a:extLst>
              <a:ext uri="{FF2B5EF4-FFF2-40B4-BE49-F238E27FC236}">
                <a16:creationId xmlns:a16="http://schemas.microsoft.com/office/drawing/2014/main" id="{B643F86A-1EA6-4ED7-A69F-30A9C82BF5C8}"/>
              </a:ext>
            </a:extLst>
          </p:cNvPr>
          <p:cNvGrpSpPr/>
          <p:nvPr/>
        </p:nvGrpSpPr>
        <p:grpSpPr>
          <a:xfrm>
            <a:off x="-1419696" y="5743231"/>
            <a:ext cx="5311597" cy="520913"/>
            <a:chOff x="-1613831" y="5588328"/>
            <a:chExt cx="5388266" cy="520913"/>
          </a:xfrm>
        </p:grpSpPr>
        <p:sp>
          <p:nvSpPr>
            <p:cNvPr id="32" name="平行四辺形 31">
              <a:extLst>
                <a:ext uri="{FF2B5EF4-FFF2-40B4-BE49-F238E27FC236}">
                  <a16:creationId xmlns:a16="http://schemas.microsoft.com/office/drawing/2014/main" id="{81AD9F34-1D25-41FE-9DB3-BAC8780DA441}"/>
                </a:ext>
              </a:extLst>
            </p:cNvPr>
            <p:cNvSpPr/>
            <p:nvPr/>
          </p:nvSpPr>
          <p:spPr>
            <a:xfrm>
              <a:off x="-1613831" y="5588328"/>
              <a:ext cx="4670421" cy="520913"/>
            </a:xfrm>
            <a:prstGeom prst="parallelogram">
              <a:avLst>
                <a:gd name="adj" fmla="val 667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17DBF31C-22A3-4151-AC83-C57535A61767}"/>
                </a:ext>
              </a:extLst>
            </p:cNvPr>
            <p:cNvSpPr txBox="1"/>
            <p:nvPr/>
          </p:nvSpPr>
          <p:spPr>
            <a:xfrm>
              <a:off x="-71389" y="5663995"/>
              <a:ext cx="3845824" cy="384721"/>
            </a:xfrm>
            <a:prstGeom prst="rect">
              <a:avLst/>
            </a:prstGeom>
            <a:noFill/>
          </p:spPr>
          <p:txBody>
            <a:bodyPr wrap="square" rtlCol="0">
              <a:spAutoFit/>
            </a:bodyPr>
            <a:lstStyle/>
            <a:p>
              <a:r>
                <a:rPr kumimoji="1" lang="ja-JP" altLang="en-US" sz="1900" b="1" dirty="0">
                  <a:solidFill>
                    <a:schemeClr val="bg1"/>
                  </a:solidFill>
                  <a:latin typeface="AR P版画ＰＯＰ体E" panose="040B0900000000000000" pitchFamily="50" charset="-128"/>
                  <a:ea typeface="AR P版画ＰＯＰ体E" panose="040B0900000000000000" pitchFamily="50" charset="-128"/>
                </a:rPr>
                <a:t>固定レッスン</a:t>
              </a:r>
              <a:r>
                <a:rPr kumimoji="1" lang="en-US" altLang="ja-JP" sz="1900" b="1" dirty="0">
                  <a:solidFill>
                    <a:schemeClr val="bg1"/>
                  </a:solidFill>
                  <a:latin typeface="AR P版画ＰＯＰ体E" panose="040B0900000000000000" pitchFamily="50" charset="-128"/>
                  <a:ea typeface="AR P版画ＰＯＰ体E" panose="040B0900000000000000" pitchFamily="50" charset="-128"/>
                </a:rPr>
                <a:t>4</a:t>
              </a:r>
              <a:r>
                <a:rPr kumimoji="1" lang="ja-JP" altLang="en-US" sz="1900" b="1" dirty="0">
                  <a:solidFill>
                    <a:schemeClr val="accent4">
                      <a:lumMod val="60000"/>
                      <a:lumOff val="40000"/>
                    </a:schemeClr>
                  </a:solidFill>
                  <a:latin typeface="AR P版画ＰＯＰ体E" panose="040B0900000000000000" pitchFamily="50" charset="-128"/>
                  <a:ea typeface="AR P版画ＰＯＰ体E" panose="040B0900000000000000" pitchFamily="50" charset="-128"/>
                </a:rPr>
                <a:t>プレミア</a:t>
              </a:r>
            </a:p>
          </p:txBody>
        </p:sp>
      </p:grpSp>
      <p:grpSp>
        <p:nvGrpSpPr>
          <p:cNvPr id="42" name="グループ化 41">
            <a:extLst>
              <a:ext uri="{FF2B5EF4-FFF2-40B4-BE49-F238E27FC236}">
                <a16:creationId xmlns:a16="http://schemas.microsoft.com/office/drawing/2014/main" id="{C72BD601-3190-4C49-901F-B972717F7F18}"/>
              </a:ext>
            </a:extLst>
          </p:cNvPr>
          <p:cNvGrpSpPr/>
          <p:nvPr/>
        </p:nvGrpSpPr>
        <p:grpSpPr>
          <a:xfrm>
            <a:off x="3526141" y="1497570"/>
            <a:ext cx="3055657" cy="2987264"/>
            <a:chOff x="266700" y="5613040"/>
            <a:chExt cx="3174087" cy="3307140"/>
          </a:xfrm>
          <a:effectLst>
            <a:outerShdw blurRad="25400" dist="38100" dir="2700000" sx="101000" sy="101000" algn="tl" rotWithShape="0">
              <a:prstClr val="black">
                <a:alpha val="40000"/>
              </a:prstClr>
            </a:outerShdw>
          </a:effectLst>
        </p:grpSpPr>
        <p:sp>
          <p:nvSpPr>
            <p:cNvPr id="23" name="四角形: メモ 22">
              <a:extLst>
                <a:ext uri="{FF2B5EF4-FFF2-40B4-BE49-F238E27FC236}">
                  <a16:creationId xmlns:a16="http://schemas.microsoft.com/office/drawing/2014/main" id="{A9D9979B-07AF-4767-97FB-04A4BFDB63EA}"/>
                </a:ext>
              </a:extLst>
            </p:cNvPr>
            <p:cNvSpPr/>
            <p:nvPr/>
          </p:nvSpPr>
          <p:spPr>
            <a:xfrm>
              <a:off x="266700" y="5613040"/>
              <a:ext cx="3028947" cy="3307140"/>
            </a:xfrm>
            <a:prstGeom prst="foldedCorner">
              <a:avLst/>
            </a:prstGeom>
            <a:solidFill>
              <a:schemeClr val="accent6">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AR P版画ＰＯＰ体E" panose="040B0900000000000000" pitchFamily="50" charset="-128"/>
                <a:ea typeface="AR P版画ＰＯＰ体E" panose="040B0900000000000000" pitchFamily="50" charset="-128"/>
              </a:endParaRPr>
            </a:p>
          </p:txBody>
        </p:sp>
        <p:sp>
          <p:nvSpPr>
            <p:cNvPr id="5" name="テキスト ボックス 4">
              <a:extLst>
                <a:ext uri="{FF2B5EF4-FFF2-40B4-BE49-F238E27FC236}">
                  <a16:creationId xmlns:a16="http://schemas.microsoft.com/office/drawing/2014/main" id="{C44F3F41-0800-407C-AAD9-65E833B7BF29}"/>
                </a:ext>
              </a:extLst>
            </p:cNvPr>
            <p:cNvSpPr txBox="1"/>
            <p:nvPr/>
          </p:nvSpPr>
          <p:spPr>
            <a:xfrm>
              <a:off x="411840" y="5972682"/>
              <a:ext cx="3028947" cy="2555499"/>
            </a:xfrm>
            <a:prstGeom prst="rect">
              <a:avLst/>
            </a:prstGeom>
            <a:noFill/>
          </p:spPr>
          <p:txBody>
            <a:bodyPr wrap="square" rtlCol="0">
              <a:spAutoFit/>
            </a:bodyPr>
            <a:lstStyle/>
            <a:p>
              <a:r>
                <a:rPr kumimoji="1" lang="ja-JP" altLang="en-US" sz="2000" b="1" u="sng" dirty="0">
                  <a:latin typeface="+mn-ea"/>
                </a:rPr>
                <a:t>定員</a:t>
              </a:r>
              <a:r>
                <a:rPr kumimoji="1" lang="en-US" altLang="ja-JP" sz="2000" b="1" u="sng" dirty="0">
                  <a:latin typeface="+mn-ea"/>
                </a:rPr>
                <a:t>7</a:t>
              </a:r>
              <a:r>
                <a:rPr kumimoji="1" lang="ja-JP" altLang="en-US" sz="2000" b="1" u="sng" dirty="0">
                  <a:latin typeface="+mn-ea"/>
                </a:rPr>
                <a:t>名／</a:t>
              </a:r>
              <a:r>
                <a:rPr kumimoji="1" lang="en-US" altLang="ja-JP" sz="2000" b="1" u="sng" dirty="0">
                  <a:latin typeface="+mn-ea"/>
                </a:rPr>
                <a:t>75</a:t>
              </a:r>
              <a:r>
                <a:rPr kumimoji="1" lang="ja-JP" altLang="en-US" sz="2000" b="1" u="sng" dirty="0">
                  <a:latin typeface="+mn-ea"/>
                </a:rPr>
                <a:t>分</a:t>
              </a:r>
              <a:endParaRPr kumimoji="1" lang="en-US" altLang="ja-JP" sz="2000" b="1" dirty="0">
                <a:latin typeface="+mn-ea"/>
              </a:endParaRPr>
            </a:p>
            <a:p>
              <a:r>
                <a:rPr kumimoji="1" lang="ja-JP" altLang="en-US" sz="2000" b="1" dirty="0">
                  <a:latin typeface="+mn-ea"/>
                </a:rPr>
                <a:t>月会費：</a:t>
              </a:r>
              <a:r>
                <a:rPr kumimoji="1" lang="en-US" altLang="ja-JP" sz="2000" b="1" dirty="0">
                  <a:latin typeface="+mn-ea"/>
                </a:rPr>
                <a:t>13,090</a:t>
              </a:r>
              <a:r>
                <a:rPr kumimoji="1" lang="ja-JP" altLang="en-US" sz="2000" b="1" dirty="0">
                  <a:latin typeface="+mn-ea"/>
                </a:rPr>
                <a:t>円</a:t>
              </a:r>
              <a:r>
                <a:rPr kumimoji="1" lang="en-US" altLang="ja-JP" sz="2000" b="1" dirty="0">
                  <a:latin typeface="+mn-ea"/>
                </a:rPr>
                <a:t>(2)</a:t>
              </a:r>
            </a:p>
            <a:p>
              <a:r>
                <a:rPr kumimoji="1" lang="ja-JP" altLang="en-US" sz="2000" b="1" dirty="0">
                  <a:latin typeface="+mn-ea"/>
                </a:rPr>
                <a:t>　　　　</a:t>
              </a:r>
              <a:r>
                <a:rPr kumimoji="1" lang="en-US" altLang="ja-JP" sz="2000" b="1" dirty="0">
                  <a:latin typeface="+mn-ea"/>
                </a:rPr>
                <a:t>22,660</a:t>
              </a:r>
              <a:r>
                <a:rPr kumimoji="1" lang="ja-JP" altLang="en-US" sz="2000" b="1" dirty="0">
                  <a:latin typeface="+mn-ea"/>
                </a:rPr>
                <a:t>円</a:t>
              </a:r>
              <a:r>
                <a:rPr kumimoji="1" lang="en-US" altLang="ja-JP" sz="2000" b="1" dirty="0">
                  <a:latin typeface="+mn-ea"/>
                </a:rPr>
                <a:t>(4)</a:t>
              </a:r>
            </a:p>
            <a:p>
              <a:endParaRPr kumimoji="1" lang="en-US" altLang="ja-JP" sz="1600" b="1" dirty="0">
                <a:latin typeface="+mn-ea"/>
              </a:endParaRPr>
            </a:p>
            <a:p>
              <a:r>
                <a:rPr kumimoji="1" lang="ja-JP" altLang="en-US" sz="1700" b="1" dirty="0">
                  <a:latin typeface="+mn-ea"/>
                </a:rPr>
                <a:t>■毎月</a:t>
              </a:r>
              <a:r>
                <a:rPr kumimoji="1" lang="en-US" altLang="ja-JP" sz="1700" b="1" dirty="0">
                  <a:latin typeface="+mn-ea"/>
                </a:rPr>
                <a:t>2</a:t>
              </a:r>
              <a:r>
                <a:rPr kumimoji="1" lang="ja-JP" altLang="en-US" sz="1700" b="1" dirty="0">
                  <a:latin typeface="+mn-ea"/>
                </a:rPr>
                <a:t>回</a:t>
              </a:r>
              <a:r>
                <a:rPr kumimoji="1" lang="en-US" altLang="ja-JP" sz="1700" b="1" dirty="0">
                  <a:latin typeface="+mn-ea"/>
                </a:rPr>
                <a:t>or4</a:t>
              </a:r>
              <a:r>
                <a:rPr kumimoji="1" lang="ja-JP" altLang="en-US" sz="1700" b="1" dirty="0">
                  <a:latin typeface="+mn-ea"/>
                </a:rPr>
                <a:t>回受講</a:t>
              </a:r>
              <a:endParaRPr kumimoji="1" lang="en-US" altLang="ja-JP" sz="1700" b="1" dirty="0">
                <a:latin typeface="+mn-ea"/>
              </a:endParaRPr>
            </a:p>
            <a:p>
              <a:r>
                <a:rPr kumimoji="1" lang="ja-JP" altLang="en-US" sz="1700" b="1" dirty="0">
                  <a:latin typeface="+mn-ea"/>
                </a:rPr>
                <a:t>■空きがあるレッスンに</a:t>
              </a:r>
              <a:endParaRPr kumimoji="1" lang="en-US" altLang="ja-JP" sz="1700" b="1" dirty="0">
                <a:latin typeface="+mn-ea"/>
              </a:endParaRPr>
            </a:p>
            <a:p>
              <a:r>
                <a:rPr kumimoji="1" lang="ja-JP" altLang="en-US" sz="1700" b="1" dirty="0">
                  <a:latin typeface="+mn-ea"/>
                </a:rPr>
                <a:t>　ご自身でご予約</a:t>
              </a:r>
              <a:endParaRPr kumimoji="1" lang="en-US" altLang="ja-JP" sz="1700" b="1" dirty="0">
                <a:latin typeface="+mn-ea"/>
              </a:endParaRPr>
            </a:p>
            <a:p>
              <a:r>
                <a:rPr kumimoji="1" lang="ja-JP" altLang="en-US" sz="1700" b="1" dirty="0">
                  <a:latin typeface="+mn-ea"/>
                </a:rPr>
                <a:t>■翌月以降の振替不可</a:t>
              </a:r>
              <a:endParaRPr kumimoji="1" lang="en-US" altLang="ja-JP" sz="1700" b="1" u="sng" dirty="0">
                <a:solidFill>
                  <a:srgbClr val="FF0000"/>
                </a:solidFill>
                <a:latin typeface="+mn-ea"/>
              </a:endParaRPr>
            </a:p>
          </p:txBody>
        </p:sp>
      </p:grpSp>
      <p:grpSp>
        <p:nvGrpSpPr>
          <p:cNvPr id="34" name="グループ化 33">
            <a:extLst>
              <a:ext uri="{FF2B5EF4-FFF2-40B4-BE49-F238E27FC236}">
                <a16:creationId xmlns:a16="http://schemas.microsoft.com/office/drawing/2014/main" id="{DFE843FC-039B-40F0-A6C2-AD63805A760C}"/>
              </a:ext>
            </a:extLst>
          </p:cNvPr>
          <p:cNvGrpSpPr/>
          <p:nvPr/>
        </p:nvGrpSpPr>
        <p:grpSpPr>
          <a:xfrm>
            <a:off x="3762529" y="1205347"/>
            <a:ext cx="4283724" cy="520913"/>
            <a:chOff x="-1770028" y="2589384"/>
            <a:chExt cx="3028947" cy="520913"/>
          </a:xfrm>
        </p:grpSpPr>
        <p:sp>
          <p:nvSpPr>
            <p:cNvPr id="35" name="平行四辺形 34">
              <a:extLst>
                <a:ext uri="{FF2B5EF4-FFF2-40B4-BE49-F238E27FC236}">
                  <a16:creationId xmlns:a16="http://schemas.microsoft.com/office/drawing/2014/main" id="{05D76A7B-FA65-4DE8-BEE3-CFC5A361A56A}"/>
                </a:ext>
              </a:extLst>
            </p:cNvPr>
            <p:cNvSpPr/>
            <p:nvPr/>
          </p:nvSpPr>
          <p:spPr>
            <a:xfrm>
              <a:off x="-1770028" y="2589384"/>
              <a:ext cx="3028947" cy="520913"/>
            </a:xfrm>
            <a:prstGeom prst="parallelogram">
              <a:avLst>
                <a:gd name="adj" fmla="val 667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0BE5CD4E-3D59-48BA-AB22-CC51533C2528}"/>
                </a:ext>
              </a:extLst>
            </p:cNvPr>
            <p:cNvSpPr txBox="1"/>
            <p:nvPr/>
          </p:nvSpPr>
          <p:spPr>
            <a:xfrm>
              <a:off x="-1691620" y="2673205"/>
              <a:ext cx="2025396" cy="384721"/>
            </a:xfrm>
            <a:prstGeom prst="rect">
              <a:avLst/>
            </a:prstGeom>
            <a:noFill/>
          </p:spPr>
          <p:txBody>
            <a:bodyPr wrap="square" rtlCol="0">
              <a:spAutoFit/>
            </a:bodyPr>
            <a:lstStyle/>
            <a:p>
              <a:pPr algn="r"/>
              <a:r>
                <a:rPr kumimoji="1" lang="ja-JP" altLang="en-US" sz="1900" b="1" dirty="0">
                  <a:solidFill>
                    <a:schemeClr val="bg1"/>
                  </a:solidFill>
                  <a:latin typeface="AR P版画ＰＯＰ体E" panose="040B0900000000000000" pitchFamily="50" charset="-128"/>
                  <a:ea typeface="AR P版画ＰＯＰ体E" panose="040B0900000000000000" pitchFamily="50" charset="-128"/>
                </a:rPr>
                <a:t>フリーレッスン</a:t>
              </a:r>
              <a:r>
                <a:rPr kumimoji="1" lang="en-US" altLang="ja-JP" sz="1900" b="1" dirty="0">
                  <a:solidFill>
                    <a:schemeClr val="bg1"/>
                  </a:solidFill>
                  <a:latin typeface="AR P版画ＰＯＰ体E" panose="040B0900000000000000" pitchFamily="50" charset="-128"/>
                  <a:ea typeface="AR P版画ＰＯＰ体E" panose="040B0900000000000000" pitchFamily="50" charset="-128"/>
                </a:rPr>
                <a:t>2</a:t>
              </a:r>
              <a:r>
                <a:rPr kumimoji="1" lang="ja-JP" altLang="en-US" sz="1900" b="1" dirty="0">
                  <a:solidFill>
                    <a:schemeClr val="bg1"/>
                  </a:solidFill>
                  <a:latin typeface="AR P版画ＰＯＰ体E" panose="040B0900000000000000" pitchFamily="50" charset="-128"/>
                  <a:ea typeface="AR P版画ＰＯＰ体E" panose="040B0900000000000000" pitchFamily="50" charset="-128"/>
                </a:rPr>
                <a:t>・</a:t>
              </a:r>
              <a:r>
                <a:rPr kumimoji="1" lang="en-US" altLang="ja-JP" sz="1900" b="1" dirty="0">
                  <a:solidFill>
                    <a:schemeClr val="bg1"/>
                  </a:solidFill>
                  <a:latin typeface="AR P版画ＰＯＰ体E" panose="040B0900000000000000" pitchFamily="50" charset="-128"/>
                  <a:ea typeface="AR P版画ＰＯＰ体E" panose="040B0900000000000000" pitchFamily="50" charset="-128"/>
                </a:rPr>
                <a:t>4</a:t>
              </a:r>
            </a:p>
          </p:txBody>
        </p:sp>
      </p:grpSp>
      <p:grpSp>
        <p:nvGrpSpPr>
          <p:cNvPr id="37" name="グループ化 36">
            <a:extLst>
              <a:ext uri="{FF2B5EF4-FFF2-40B4-BE49-F238E27FC236}">
                <a16:creationId xmlns:a16="http://schemas.microsoft.com/office/drawing/2014/main" id="{82F52F7B-A6EC-4B36-B5DA-B20194B255EC}"/>
              </a:ext>
            </a:extLst>
          </p:cNvPr>
          <p:cNvGrpSpPr/>
          <p:nvPr/>
        </p:nvGrpSpPr>
        <p:grpSpPr>
          <a:xfrm>
            <a:off x="3629023" y="5726262"/>
            <a:ext cx="4818057" cy="520913"/>
            <a:chOff x="-2916349" y="2590033"/>
            <a:chExt cx="3028947" cy="520913"/>
          </a:xfrm>
        </p:grpSpPr>
        <p:sp>
          <p:nvSpPr>
            <p:cNvPr id="38" name="平行四辺形 37">
              <a:extLst>
                <a:ext uri="{FF2B5EF4-FFF2-40B4-BE49-F238E27FC236}">
                  <a16:creationId xmlns:a16="http://schemas.microsoft.com/office/drawing/2014/main" id="{CCC86228-8590-45E7-A7A7-9B9B563B0D19}"/>
                </a:ext>
              </a:extLst>
            </p:cNvPr>
            <p:cNvSpPr/>
            <p:nvPr/>
          </p:nvSpPr>
          <p:spPr>
            <a:xfrm>
              <a:off x="-2916349" y="2590033"/>
              <a:ext cx="3028947" cy="520913"/>
            </a:xfrm>
            <a:prstGeom prst="parallelogram">
              <a:avLst>
                <a:gd name="adj" fmla="val 667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bg1"/>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A73F5DF7-FCBC-486F-86CF-796D6955284B}"/>
                </a:ext>
              </a:extLst>
            </p:cNvPr>
            <p:cNvSpPr txBox="1"/>
            <p:nvPr/>
          </p:nvSpPr>
          <p:spPr>
            <a:xfrm>
              <a:off x="-2691301" y="2694083"/>
              <a:ext cx="2574742" cy="384721"/>
            </a:xfrm>
            <a:prstGeom prst="rect">
              <a:avLst/>
            </a:prstGeom>
            <a:noFill/>
          </p:spPr>
          <p:txBody>
            <a:bodyPr wrap="square" rtlCol="0">
              <a:spAutoFit/>
            </a:bodyPr>
            <a:lstStyle/>
            <a:p>
              <a:r>
                <a:rPr kumimoji="1" lang="ja-JP" altLang="en-US" sz="1900" b="1" dirty="0">
                  <a:solidFill>
                    <a:schemeClr val="bg1"/>
                  </a:solidFill>
                  <a:latin typeface="AR P版画ＰＯＰ体E" panose="040B0900000000000000" pitchFamily="50" charset="-128"/>
                  <a:ea typeface="AR P版画ＰＯＰ体E" panose="040B0900000000000000" pitchFamily="50" charset="-128"/>
                </a:rPr>
                <a:t>フリーレッスン</a:t>
              </a:r>
              <a:r>
                <a:rPr kumimoji="1" lang="en-US" altLang="ja-JP" sz="1900" b="1" dirty="0">
                  <a:solidFill>
                    <a:schemeClr val="bg1"/>
                  </a:solidFill>
                  <a:latin typeface="AR P版画ＰＯＰ体E" panose="040B0900000000000000" pitchFamily="50" charset="-128"/>
                  <a:ea typeface="AR P版画ＰＯＰ体E" panose="040B0900000000000000" pitchFamily="50" charset="-128"/>
                </a:rPr>
                <a:t>4</a:t>
              </a:r>
              <a:r>
                <a:rPr kumimoji="1" lang="ja-JP" altLang="en-US" sz="1900" b="1" dirty="0">
                  <a:solidFill>
                    <a:schemeClr val="accent4">
                      <a:lumMod val="60000"/>
                      <a:lumOff val="40000"/>
                    </a:schemeClr>
                  </a:solidFill>
                  <a:latin typeface="AR P版画ＰＯＰ体E" panose="040B0900000000000000" pitchFamily="50" charset="-128"/>
                  <a:ea typeface="AR P版画ＰＯＰ体E" panose="040B0900000000000000" pitchFamily="50" charset="-128"/>
                </a:rPr>
                <a:t>プレミア</a:t>
              </a:r>
            </a:p>
          </p:txBody>
        </p:sp>
      </p:grpSp>
      <p:grpSp>
        <p:nvGrpSpPr>
          <p:cNvPr id="14" name="グループ化 13">
            <a:extLst>
              <a:ext uri="{FF2B5EF4-FFF2-40B4-BE49-F238E27FC236}">
                <a16:creationId xmlns:a16="http://schemas.microsoft.com/office/drawing/2014/main" id="{D60FBF3E-4BC5-44C4-820A-D1E141DDE217}"/>
              </a:ext>
            </a:extLst>
          </p:cNvPr>
          <p:cNvGrpSpPr/>
          <p:nvPr/>
        </p:nvGrpSpPr>
        <p:grpSpPr>
          <a:xfrm>
            <a:off x="1824715" y="4658878"/>
            <a:ext cx="6324600" cy="935266"/>
            <a:chOff x="1824715" y="4601728"/>
            <a:chExt cx="6324600" cy="935266"/>
          </a:xfrm>
        </p:grpSpPr>
        <p:sp>
          <p:nvSpPr>
            <p:cNvPr id="46" name="平行四辺形 45">
              <a:extLst>
                <a:ext uri="{FF2B5EF4-FFF2-40B4-BE49-F238E27FC236}">
                  <a16:creationId xmlns:a16="http://schemas.microsoft.com/office/drawing/2014/main" id="{F74F7DCC-BF56-4537-8F37-B47A3F9BBC02}"/>
                </a:ext>
              </a:extLst>
            </p:cNvPr>
            <p:cNvSpPr/>
            <p:nvPr/>
          </p:nvSpPr>
          <p:spPr>
            <a:xfrm>
              <a:off x="1824715" y="4601728"/>
              <a:ext cx="6324600" cy="935266"/>
            </a:xfrm>
            <a:prstGeom prst="parallelogram">
              <a:avLst>
                <a:gd name="adj" fmla="val 7029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3A6EF0D3-0F71-4855-9B0F-EA9CEBBBAB4C}"/>
                </a:ext>
              </a:extLst>
            </p:cNvPr>
            <p:cNvSpPr txBox="1"/>
            <p:nvPr/>
          </p:nvSpPr>
          <p:spPr>
            <a:xfrm>
              <a:off x="2324100" y="4756442"/>
              <a:ext cx="4434706" cy="677108"/>
            </a:xfrm>
            <a:prstGeom prst="rect">
              <a:avLst/>
            </a:prstGeom>
            <a:noFill/>
          </p:spPr>
          <p:txBody>
            <a:bodyPr wrap="square" rtlCol="0">
              <a:spAutoFit/>
            </a:bodyPr>
            <a:lstStyle/>
            <a:p>
              <a:pPr algn="r"/>
              <a:r>
                <a:rPr kumimoji="1" lang="ja-JP" altLang="en-US" sz="1900" b="1" dirty="0">
                  <a:solidFill>
                    <a:srgbClr val="604000"/>
                  </a:solidFill>
                  <a:latin typeface="AR P版画ＰＯＰ体E" panose="040B0900000000000000" pitchFamily="50" charset="-128"/>
                  <a:ea typeface="AR P版画ＰＯＰ体E" panose="040B0900000000000000" pitchFamily="50" charset="-128"/>
                </a:rPr>
                <a:t>アトリオドゥーエ碑文谷の無料利用や</a:t>
              </a:r>
              <a:endParaRPr kumimoji="1" lang="en-US" altLang="ja-JP" sz="1900" b="1" dirty="0">
                <a:solidFill>
                  <a:srgbClr val="604000"/>
                </a:solidFill>
                <a:latin typeface="AR P版画ＰＯＰ体E" panose="040B0900000000000000" pitchFamily="50" charset="-128"/>
                <a:ea typeface="AR P版画ＰＯＰ体E" panose="040B0900000000000000" pitchFamily="50" charset="-128"/>
              </a:endParaRPr>
            </a:p>
            <a:p>
              <a:pPr algn="r"/>
              <a:r>
                <a:rPr kumimoji="1" lang="ja-JP" altLang="en-US" sz="1900" b="1" dirty="0">
                  <a:solidFill>
                    <a:srgbClr val="604000"/>
                  </a:solidFill>
                  <a:latin typeface="AR P版画ＰＯＰ体E" panose="040B0900000000000000" pitchFamily="50" charset="-128"/>
                  <a:ea typeface="AR P版画ＰＯＰ体E" panose="040B0900000000000000" pitchFamily="50" charset="-128"/>
                </a:rPr>
                <a:t>打席予約手数料無料などの特典アリ</a:t>
              </a:r>
              <a:r>
                <a:rPr kumimoji="1" lang="en-US" altLang="ja-JP" sz="1900" b="1" dirty="0">
                  <a:solidFill>
                    <a:srgbClr val="604000"/>
                  </a:solidFill>
                  <a:latin typeface="AR P版画ＰＯＰ体E" panose="040B0900000000000000" pitchFamily="50" charset="-128"/>
                  <a:ea typeface="AR P版画ＰＯＰ体E" panose="040B0900000000000000" pitchFamily="50" charset="-128"/>
                </a:rPr>
                <a:t>!!</a:t>
              </a:r>
            </a:p>
          </p:txBody>
        </p:sp>
      </p:grpSp>
      <p:sp>
        <p:nvSpPr>
          <p:cNvPr id="48" name="テキスト ボックス 47">
            <a:extLst>
              <a:ext uri="{FF2B5EF4-FFF2-40B4-BE49-F238E27FC236}">
                <a16:creationId xmlns:a16="http://schemas.microsoft.com/office/drawing/2014/main" id="{EE81A603-B871-40DA-A2F7-9B73CACD7B00}"/>
              </a:ext>
            </a:extLst>
          </p:cNvPr>
          <p:cNvSpPr txBox="1"/>
          <p:nvPr/>
        </p:nvSpPr>
        <p:spPr>
          <a:xfrm>
            <a:off x="176101" y="4732745"/>
            <a:ext cx="1962557" cy="830997"/>
          </a:xfrm>
          <a:prstGeom prst="rect">
            <a:avLst/>
          </a:prstGeom>
          <a:noFill/>
        </p:spPr>
        <p:txBody>
          <a:bodyPr wrap="square" rtlCol="0">
            <a:spAutoFit/>
          </a:bodyPr>
          <a:lstStyle/>
          <a:p>
            <a:pPr algn="ctr"/>
            <a:r>
              <a:rPr kumimoji="1" lang="ja-JP" altLang="en-US" sz="2400" b="1" i="1" dirty="0">
                <a:solidFill>
                  <a:srgbClr val="604000"/>
                </a:solidFill>
                <a:latin typeface="AR P版画ＰＯＰ体E" panose="040B0900000000000000" pitchFamily="50" charset="-128"/>
                <a:ea typeface="AR P版画ＰＯＰ体E" panose="040B0900000000000000" pitchFamily="50" charset="-128"/>
              </a:rPr>
              <a:t>    プレミアクラス </a:t>
            </a:r>
            <a:endParaRPr kumimoji="1" lang="en-US" altLang="ja-JP" sz="2400" b="1" i="1" dirty="0">
              <a:solidFill>
                <a:srgbClr val="604000"/>
              </a:solidFill>
              <a:latin typeface="AR P版画ＰＯＰ体E" panose="040B0900000000000000" pitchFamily="50" charset="-128"/>
              <a:ea typeface="AR P版画ＰＯＰ体E" panose="040B0900000000000000" pitchFamily="50" charset="-128"/>
            </a:endParaRPr>
          </a:p>
        </p:txBody>
      </p:sp>
      <p:sp>
        <p:nvSpPr>
          <p:cNvPr id="50" name="テキスト ボックス 49">
            <a:extLst>
              <a:ext uri="{FF2B5EF4-FFF2-40B4-BE49-F238E27FC236}">
                <a16:creationId xmlns:a16="http://schemas.microsoft.com/office/drawing/2014/main" id="{E30D80DF-6CE1-4BFC-893F-58F900EF3CC0}"/>
              </a:ext>
            </a:extLst>
          </p:cNvPr>
          <p:cNvSpPr txBox="1"/>
          <p:nvPr/>
        </p:nvSpPr>
        <p:spPr>
          <a:xfrm>
            <a:off x="1276347" y="9311759"/>
            <a:ext cx="4019550" cy="369332"/>
          </a:xfrm>
          <a:prstGeom prst="rect">
            <a:avLst/>
          </a:prstGeom>
          <a:noFill/>
        </p:spPr>
        <p:txBody>
          <a:bodyPr wrap="square" rtlCol="0">
            <a:spAutoFit/>
          </a:bodyPr>
          <a:lstStyle/>
          <a:p>
            <a:r>
              <a:rPr kumimoji="1" lang="en-US" altLang="ja-JP" b="1" dirty="0">
                <a:solidFill>
                  <a:srgbClr val="765238"/>
                </a:solidFill>
              </a:rPr>
              <a:t>2022</a:t>
            </a:r>
            <a:r>
              <a:rPr kumimoji="1" lang="ja-JP" altLang="en-US" b="1" dirty="0">
                <a:solidFill>
                  <a:srgbClr val="765238"/>
                </a:solidFill>
              </a:rPr>
              <a:t>年</a:t>
            </a:r>
            <a:r>
              <a:rPr kumimoji="1" lang="en-US" altLang="ja-JP" b="1" dirty="0">
                <a:solidFill>
                  <a:srgbClr val="765238"/>
                </a:solidFill>
              </a:rPr>
              <a:t>10</a:t>
            </a:r>
            <a:r>
              <a:rPr kumimoji="1" lang="ja-JP" altLang="en-US" b="1" dirty="0">
                <a:solidFill>
                  <a:srgbClr val="765238"/>
                </a:solidFill>
              </a:rPr>
              <a:t>月</a:t>
            </a:r>
            <a:r>
              <a:rPr kumimoji="1" lang="en-US" altLang="ja-JP" b="1" dirty="0">
                <a:solidFill>
                  <a:srgbClr val="765238"/>
                </a:solidFill>
              </a:rPr>
              <a:t>20</a:t>
            </a:r>
            <a:r>
              <a:rPr kumimoji="1" lang="ja-JP" altLang="en-US" b="1" dirty="0">
                <a:solidFill>
                  <a:srgbClr val="765238"/>
                </a:solidFill>
              </a:rPr>
              <a:t>日～</a:t>
            </a:r>
            <a:r>
              <a:rPr kumimoji="1" lang="en-US" altLang="ja-JP" b="1" dirty="0">
                <a:solidFill>
                  <a:srgbClr val="765238"/>
                </a:solidFill>
              </a:rPr>
              <a:t>12</a:t>
            </a:r>
            <a:r>
              <a:rPr kumimoji="1" lang="ja-JP" altLang="en-US" b="1" dirty="0">
                <a:solidFill>
                  <a:srgbClr val="765238"/>
                </a:solidFill>
              </a:rPr>
              <a:t>月</a:t>
            </a:r>
            <a:r>
              <a:rPr kumimoji="1" lang="en-US" altLang="ja-JP" b="1" dirty="0">
                <a:solidFill>
                  <a:srgbClr val="765238"/>
                </a:solidFill>
              </a:rPr>
              <a:t>31</a:t>
            </a:r>
            <a:r>
              <a:rPr kumimoji="1" lang="ja-JP" altLang="en-US" b="1" dirty="0">
                <a:solidFill>
                  <a:srgbClr val="765238"/>
                </a:solidFill>
              </a:rPr>
              <a:t>日</a:t>
            </a:r>
          </a:p>
        </p:txBody>
      </p:sp>
      <p:sp>
        <p:nvSpPr>
          <p:cNvPr id="40" name="平行四辺形 39">
            <a:extLst>
              <a:ext uri="{FF2B5EF4-FFF2-40B4-BE49-F238E27FC236}">
                <a16:creationId xmlns:a16="http://schemas.microsoft.com/office/drawing/2014/main" id="{D8A0DC49-6409-48A9-A71C-B21A85F5BBD3}"/>
              </a:ext>
            </a:extLst>
          </p:cNvPr>
          <p:cNvSpPr/>
          <p:nvPr/>
        </p:nvSpPr>
        <p:spPr>
          <a:xfrm>
            <a:off x="-1056661" y="4666937"/>
            <a:ext cx="1774661" cy="935266"/>
          </a:xfrm>
          <a:prstGeom prst="parallelogram">
            <a:avLst>
              <a:gd name="adj" fmla="val 7029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latin typeface="Meiryo UI" panose="020B0604030504040204" pitchFamily="50" charset="-128"/>
              <a:ea typeface="Meiryo UI" panose="020B0604030504040204" pitchFamily="50" charset="-128"/>
            </a:endParaRPr>
          </a:p>
        </p:txBody>
      </p:sp>
      <p:cxnSp>
        <p:nvCxnSpPr>
          <p:cNvPr id="8" name="直線矢印コネクタ 7">
            <a:extLst>
              <a:ext uri="{FF2B5EF4-FFF2-40B4-BE49-F238E27FC236}">
                <a16:creationId xmlns:a16="http://schemas.microsoft.com/office/drawing/2014/main" id="{4D61EA50-D8E7-4A7F-8F75-4B5D4C772D7C}"/>
              </a:ext>
            </a:extLst>
          </p:cNvPr>
          <p:cNvCxnSpPr/>
          <p:nvPr/>
        </p:nvCxnSpPr>
        <p:spPr>
          <a:xfrm>
            <a:off x="-5715232" y="3649455"/>
            <a:ext cx="2162628" cy="971323"/>
          </a:xfrm>
          <a:prstGeom prst="straightConnector1">
            <a:avLst/>
          </a:prstGeom>
          <a:ln w="571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F52EA31C-871D-4434-897A-11871FD96710}"/>
              </a:ext>
            </a:extLst>
          </p:cNvPr>
          <p:cNvSpPr txBox="1"/>
          <p:nvPr/>
        </p:nvSpPr>
        <p:spPr>
          <a:xfrm>
            <a:off x="-5620182" y="1650060"/>
            <a:ext cx="3143204" cy="7848302"/>
          </a:xfrm>
          <a:prstGeom prst="rect">
            <a:avLst/>
          </a:prstGeom>
          <a:solidFill>
            <a:srgbClr val="FFFF00"/>
          </a:solidFill>
          <a:ln>
            <a:solidFill>
              <a:schemeClr val="tx1"/>
            </a:solidFill>
          </a:ln>
        </p:spPr>
        <p:txBody>
          <a:bodyPr wrap="square" rtlCol="0">
            <a:spAutoFit/>
          </a:bodyPr>
          <a:lstStyle/>
          <a:p>
            <a:r>
              <a:rPr kumimoji="1" lang="en-US" altLang="ja-JP" dirty="0"/>
              <a:t>【</a:t>
            </a:r>
            <a:r>
              <a:rPr kumimoji="1" lang="ja-JP" altLang="en-US" dirty="0"/>
              <a:t>森谷</a:t>
            </a:r>
            <a:r>
              <a:rPr kumimoji="1" lang="en-US" altLang="ja-JP" dirty="0"/>
              <a:t>】</a:t>
            </a:r>
          </a:p>
          <a:p>
            <a:r>
              <a:rPr kumimoji="1" lang="ja-JP" altLang="en-US" dirty="0"/>
              <a:t>・直した所</a:t>
            </a:r>
            <a:endParaRPr kumimoji="1" lang="en-US" altLang="ja-JP" dirty="0"/>
          </a:p>
          <a:p>
            <a:r>
              <a:rPr kumimoji="1" lang="ja-JP" altLang="en-US" dirty="0"/>
              <a:t>（変更理由）</a:t>
            </a:r>
            <a:endParaRPr kumimoji="1" lang="en-US" altLang="ja-JP" dirty="0"/>
          </a:p>
          <a:p>
            <a:endParaRPr kumimoji="1" lang="en-US" altLang="ja-JP" dirty="0"/>
          </a:p>
          <a:p>
            <a:r>
              <a:rPr kumimoji="1" lang="ja-JP" altLang="en-US" dirty="0"/>
              <a:t>・少し修正をしました。</a:t>
            </a:r>
            <a:endParaRPr kumimoji="1" lang="en-US" altLang="ja-JP" dirty="0"/>
          </a:p>
          <a:p>
            <a:r>
              <a:rPr kumimoji="1" lang="ja-JP" altLang="en-US" dirty="0"/>
              <a:t>この記載の方がすっきりな気がする</a:t>
            </a:r>
            <a:endParaRPr kumimoji="1" lang="en-US" altLang="ja-JP" dirty="0"/>
          </a:p>
          <a:p>
            <a:endParaRPr kumimoji="1" lang="en-US" altLang="ja-JP" dirty="0"/>
          </a:p>
          <a:p>
            <a:r>
              <a:rPr kumimoji="1" lang="en-US" altLang="ja-JP" dirty="0"/>
              <a:t>(</a:t>
            </a:r>
            <a:r>
              <a:rPr kumimoji="1" lang="ja-JP" altLang="en-US" dirty="0"/>
              <a:t>文字が多く感じたので、</a:t>
            </a:r>
            <a:endParaRPr kumimoji="1" lang="en-US" altLang="ja-JP" dirty="0"/>
          </a:p>
          <a:p>
            <a:r>
              <a:rPr kumimoji="1" lang="ja-JP" altLang="en-US" dirty="0"/>
              <a:t>ぱっと見た時にすぐに情報が入りやすいように箇条書きにしてみました。</a:t>
            </a:r>
            <a:r>
              <a:rPr kumimoji="1" lang="en-US" altLang="ja-JP" dirty="0"/>
              <a:t>)</a:t>
            </a:r>
          </a:p>
          <a:p>
            <a:endParaRPr kumimoji="1" lang="en-US" altLang="ja-JP" dirty="0"/>
          </a:p>
          <a:p>
            <a:endParaRPr kumimoji="1" lang="en-US" altLang="ja-JP" dirty="0"/>
          </a:p>
          <a:p>
            <a:r>
              <a:rPr kumimoji="1" lang="ja-JP" altLang="en-US" dirty="0"/>
              <a:t>・文字の形も少しシンプルに</a:t>
            </a:r>
            <a:endParaRPr kumimoji="1" lang="en-US" altLang="ja-JP" dirty="0"/>
          </a:p>
          <a:p>
            <a:r>
              <a:rPr kumimoji="1" lang="en-US" altLang="ja-JP" dirty="0"/>
              <a:t>(</a:t>
            </a:r>
            <a:r>
              <a:rPr kumimoji="1" lang="ja-JP" altLang="en-US" dirty="0"/>
              <a:t>特徴的な筆記体を使うと人によっては読みにくくなってしまうためシンプルに変更</a:t>
            </a:r>
            <a:r>
              <a:rPr kumimoji="1" lang="en-US" altLang="ja-JP" dirty="0"/>
              <a:t>)</a:t>
            </a:r>
          </a:p>
          <a:p>
            <a:endParaRPr kumimoji="1" lang="en-US" altLang="ja-JP" dirty="0"/>
          </a:p>
          <a:p>
            <a:endParaRPr kumimoji="1" lang="en-US" altLang="ja-JP" dirty="0"/>
          </a:p>
          <a:p>
            <a:r>
              <a:rPr kumimoji="1" lang="ja-JP" altLang="en-US" dirty="0"/>
              <a:t>・各プランの配置と色をバラバラにして各プランの違いを表しています。</a:t>
            </a:r>
            <a:endParaRPr kumimoji="1" lang="en-US" altLang="ja-JP" dirty="0"/>
          </a:p>
          <a:p>
            <a:r>
              <a:rPr kumimoji="1" lang="en-US" altLang="ja-JP" dirty="0"/>
              <a:t>(</a:t>
            </a:r>
            <a:r>
              <a:rPr kumimoji="1" lang="ja-JP" altLang="en-US" dirty="0"/>
              <a:t>芸術家のコメントか！</a:t>
            </a:r>
            <a:r>
              <a:rPr kumimoji="1" lang="en-US" altLang="ja-JP" dirty="0" err="1"/>
              <a:t>ww</a:t>
            </a:r>
            <a:r>
              <a:rPr kumimoji="1" lang="en-US" altLang="ja-JP" dirty="0"/>
              <a:t>)</a:t>
            </a:r>
          </a:p>
          <a:p>
            <a:endParaRPr kumimoji="1" lang="en-US" altLang="ja-JP" dirty="0"/>
          </a:p>
          <a:p>
            <a:endParaRPr kumimoji="1" lang="ja-JP" altLang="en-US" dirty="0"/>
          </a:p>
        </p:txBody>
      </p:sp>
      <p:grpSp>
        <p:nvGrpSpPr>
          <p:cNvPr id="17" name="グループ化 16">
            <a:extLst>
              <a:ext uri="{FF2B5EF4-FFF2-40B4-BE49-F238E27FC236}">
                <a16:creationId xmlns:a16="http://schemas.microsoft.com/office/drawing/2014/main" id="{F78E253F-22AB-4B9F-A42F-8D19B107ABD7}"/>
              </a:ext>
            </a:extLst>
          </p:cNvPr>
          <p:cNvGrpSpPr/>
          <p:nvPr/>
        </p:nvGrpSpPr>
        <p:grpSpPr>
          <a:xfrm>
            <a:off x="-419901" y="403129"/>
            <a:ext cx="7458793" cy="770393"/>
            <a:chOff x="-229401" y="434879"/>
            <a:chExt cx="7458793" cy="770393"/>
          </a:xfrm>
        </p:grpSpPr>
        <p:sp>
          <p:nvSpPr>
            <p:cNvPr id="51" name="テキスト ボックス 50">
              <a:extLst>
                <a:ext uri="{FF2B5EF4-FFF2-40B4-BE49-F238E27FC236}">
                  <a16:creationId xmlns:a16="http://schemas.microsoft.com/office/drawing/2014/main" id="{DDE3B786-889B-417C-94C1-7175835F1781}"/>
                </a:ext>
              </a:extLst>
            </p:cNvPr>
            <p:cNvSpPr txBox="1"/>
            <p:nvPr/>
          </p:nvSpPr>
          <p:spPr>
            <a:xfrm>
              <a:off x="-229401" y="435831"/>
              <a:ext cx="7454830" cy="769441"/>
            </a:xfrm>
            <a:prstGeom prst="rect">
              <a:avLst/>
            </a:prstGeom>
            <a:noFill/>
          </p:spPr>
          <p:txBody>
            <a:bodyPr wrap="square" rtlCol="0">
              <a:spAutoFit/>
            </a:bodyPr>
            <a:lstStyle/>
            <a:p>
              <a:pPr algn="ctr"/>
              <a:r>
                <a:rPr kumimoji="1" lang="ja-JP" altLang="en-US" sz="4400" b="1" i="1" dirty="0">
                  <a:ln w="139700">
                    <a:solidFill>
                      <a:schemeClr val="accent1">
                        <a:lumMod val="40000"/>
                        <a:lumOff val="60000"/>
                      </a:schemeClr>
                    </a:solidFill>
                  </a:ln>
                  <a:solidFill>
                    <a:schemeClr val="tx2"/>
                  </a:solidFill>
                  <a:effectLst>
                    <a:outerShdw blurRad="25400" dist="38100" dir="2700000" sx="101000" sy="101000" algn="tl" rotWithShape="0">
                      <a:prstClr val="black">
                        <a:alpha val="40000"/>
                      </a:prstClr>
                    </a:outerShdw>
                  </a:effectLst>
                  <a:latin typeface="AR P版画ＰＯＰ体E" panose="040B0900000000000000" pitchFamily="50" charset="-128"/>
                  <a:ea typeface="AR P版画ＰＯＰ体E" panose="040B0900000000000000" pitchFamily="50" charset="-128"/>
                </a:rPr>
                <a:t>スクールプラン一覧紹介</a:t>
              </a:r>
              <a:endParaRPr kumimoji="1" lang="en-US" altLang="ja-JP" sz="4400" b="1" i="1" dirty="0">
                <a:ln w="139700">
                  <a:solidFill>
                    <a:schemeClr val="accent1">
                      <a:lumMod val="40000"/>
                      <a:lumOff val="60000"/>
                    </a:schemeClr>
                  </a:solidFill>
                </a:ln>
                <a:solidFill>
                  <a:schemeClr val="tx2"/>
                </a:solidFill>
                <a:effectLst>
                  <a:outerShdw blurRad="25400" dist="38100" dir="2700000" sx="101000" sy="101000" algn="tl" rotWithShape="0">
                    <a:prstClr val="black">
                      <a:alpha val="40000"/>
                    </a:prstClr>
                  </a:outerShdw>
                </a:effectLst>
                <a:latin typeface="AR P版画ＰＯＰ体E" panose="040B0900000000000000" pitchFamily="50" charset="-128"/>
                <a:ea typeface="AR P版画ＰＯＰ体E" panose="040B0900000000000000" pitchFamily="50" charset="-128"/>
              </a:endParaRPr>
            </a:p>
          </p:txBody>
        </p:sp>
        <p:sp>
          <p:nvSpPr>
            <p:cNvPr id="49" name="テキスト ボックス 48">
              <a:extLst>
                <a:ext uri="{FF2B5EF4-FFF2-40B4-BE49-F238E27FC236}">
                  <a16:creationId xmlns:a16="http://schemas.microsoft.com/office/drawing/2014/main" id="{A62CF4D4-F4B8-47D1-9438-F1275B4A1638}"/>
                </a:ext>
              </a:extLst>
            </p:cNvPr>
            <p:cNvSpPr txBox="1"/>
            <p:nvPr/>
          </p:nvSpPr>
          <p:spPr>
            <a:xfrm>
              <a:off x="-225438" y="434879"/>
              <a:ext cx="7454830" cy="769441"/>
            </a:xfrm>
            <a:prstGeom prst="rect">
              <a:avLst/>
            </a:prstGeom>
            <a:noFill/>
          </p:spPr>
          <p:txBody>
            <a:bodyPr wrap="square" rtlCol="0">
              <a:spAutoFit/>
            </a:bodyPr>
            <a:lstStyle/>
            <a:p>
              <a:pPr algn="ctr"/>
              <a:r>
                <a:rPr kumimoji="1" lang="ja-JP" altLang="en-US" sz="4400" b="1" i="1" dirty="0">
                  <a:solidFill>
                    <a:schemeClr val="tx2"/>
                  </a:solidFill>
                  <a:latin typeface="AR P版画ＰＯＰ体E" panose="040B0900000000000000" pitchFamily="50" charset="-128"/>
                  <a:ea typeface="AR P版画ＰＯＰ体E" panose="040B0900000000000000" pitchFamily="50" charset="-128"/>
                </a:rPr>
                <a:t>スクールプラン一覧紹介</a:t>
              </a:r>
              <a:endParaRPr kumimoji="1" lang="en-US" altLang="ja-JP" sz="4400" b="1" i="1" dirty="0">
                <a:solidFill>
                  <a:schemeClr val="tx2"/>
                </a:solidFill>
                <a:latin typeface="AR P版画ＰＯＰ体E" panose="040B0900000000000000" pitchFamily="50" charset="-128"/>
                <a:ea typeface="AR P版画ＰＯＰ体E" panose="040B0900000000000000" pitchFamily="50" charset="-128"/>
              </a:endParaRPr>
            </a:p>
          </p:txBody>
        </p:sp>
      </p:grpSp>
    </p:spTree>
    <p:extLst>
      <p:ext uri="{BB962C8B-B14F-4D97-AF65-F5344CB8AC3E}">
        <p14:creationId xmlns:p14="http://schemas.microsoft.com/office/powerpoint/2010/main" val="35859808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ln>
          <a:noFill/>
        </a:ln>
      </a:spPr>
      <a:bodyPr rtlCol="0" anchor="ctr"/>
      <a:lstStyle>
        <a:defPPr algn="ctr">
          <a:defRPr kumimoji="1" b="1" dirty="0">
            <a:solidFill>
              <a:schemeClr val="bg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1330</TotalTime>
  <Words>700</Words>
  <Application>Microsoft Office PowerPoint</Application>
  <PresentationFormat>A4 210 x 297 mm</PresentationFormat>
  <Paragraphs>152</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AR P版画ＰＯＰ体E</vt: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秋田 良子(ryoko akita)</dc:creator>
  <cp:lastModifiedBy>田中 真琴(makoto tanaka)</cp:lastModifiedBy>
  <cp:revision>53</cp:revision>
  <cp:lastPrinted>2022-10-15T07:29:55Z</cp:lastPrinted>
  <dcterms:created xsi:type="dcterms:W3CDTF">2022-08-19T00:04:46Z</dcterms:created>
  <dcterms:modified xsi:type="dcterms:W3CDTF">2022-10-17T06:36:23Z</dcterms:modified>
</cp:coreProperties>
</file>